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0" r:id="rId3"/>
    <p:sldId id="258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9" r:id="rId20"/>
    <p:sldId id="288" r:id="rId21"/>
    <p:sldId id="290" r:id="rId22"/>
    <p:sldId id="291" r:id="rId23"/>
    <p:sldId id="292" r:id="rId24"/>
    <p:sldId id="293" r:id="rId25"/>
    <p:sldId id="294" r:id="rId26"/>
    <p:sldId id="28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5" autoAdjust="0"/>
    <p:restoredTop sz="92653" autoAdjust="0"/>
  </p:normalViewPr>
  <p:slideViewPr>
    <p:cSldViewPr snapToGrid="0">
      <p:cViewPr varScale="1">
        <p:scale>
          <a:sx n="149" d="100"/>
          <a:sy n="149" d="100"/>
        </p:scale>
        <p:origin x="79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钱 霖奕" userId="d928a817aa094823" providerId="LiveId" clId="{BCE75D40-0FA4-4F69-95E2-004043ED6448}"/>
    <pc:docChg chg="undo custSel addSld delSld modSld sldOrd">
      <pc:chgData name="钱 霖奕" userId="d928a817aa094823" providerId="LiveId" clId="{BCE75D40-0FA4-4F69-95E2-004043ED6448}" dt="2022-07-08T10:56:58.003" v="12215" actId="20577"/>
      <pc:docMkLst>
        <pc:docMk/>
      </pc:docMkLst>
      <pc:sldChg chg="modSp new mod">
        <pc:chgData name="钱 霖奕" userId="d928a817aa094823" providerId="LiveId" clId="{BCE75D40-0FA4-4F69-95E2-004043ED6448}" dt="2022-07-08T09:52:05.975" v="9264" actId="1076"/>
        <pc:sldMkLst>
          <pc:docMk/>
          <pc:sldMk cId="288902536" sldId="256"/>
        </pc:sldMkLst>
        <pc:spChg chg="mod">
          <ac:chgData name="钱 霖奕" userId="d928a817aa094823" providerId="LiveId" clId="{BCE75D40-0FA4-4F69-95E2-004043ED6448}" dt="2022-07-06T02:43:57.498" v="2388"/>
          <ac:spMkLst>
            <pc:docMk/>
            <pc:sldMk cId="288902536" sldId="256"/>
            <ac:spMk id="2" creationId="{338041B3-80CF-4B2F-9A71-6C0BA0219CEB}"/>
          </ac:spMkLst>
        </pc:spChg>
        <pc:spChg chg="mod">
          <ac:chgData name="钱 霖奕" userId="d928a817aa094823" providerId="LiveId" clId="{BCE75D40-0FA4-4F69-95E2-004043ED6448}" dt="2022-07-08T09:52:05.975" v="9264" actId="1076"/>
          <ac:spMkLst>
            <pc:docMk/>
            <pc:sldMk cId="288902536" sldId="256"/>
            <ac:spMk id="3" creationId="{63C96EF5-6F33-4681-975E-9274AB13D30B}"/>
          </ac:spMkLst>
        </pc:spChg>
      </pc:sldChg>
      <pc:sldChg chg="addSp modSp new del mod">
        <pc:chgData name="钱 霖奕" userId="d928a817aa094823" providerId="LiveId" clId="{BCE75D40-0FA4-4F69-95E2-004043ED6448}" dt="2022-07-07T13:22:59.182" v="6495" actId="47"/>
        <pc:sldMkLst>
          <pc:docMk/>
          <pc:sldMk cId="2503661116" sldId="257"/>
        </pc:sldMkLst>
        <pc:spChg chg="mod">
          <ac:chgData name="钱 霖奕" userId="d928a817aa094823" providerId="LiveId" clId="{BCE75D40-0FA4-4F69-95E2-004043ED6448}" dt="2022-06-28T08:44:05.294" v="1049" actId="20577"/>
          <ac:spMkLst>
            <pc:docMk/>
            <pc:sldMk cId="2503661116" sldId="257"/>
            <ac:spMk id="3" creationId="{090FD4AE-E3BE-4A38-9541-3207BFB39CFD}"/>
          </ac:spMkLst>
        </pc:spChg>
        <pc:picChg chg="add mod">
          <ac:chgData name="钱 霖奕" userId="d928a817aa094823" providerId="LiveId" clId="{BCE75D40-0FA4-4F69-95E2-004043ED6448}" dt="2022-06-28T08:01:18.625" v="67" actId="1076"/>
          <ac:picMkLst>
            <pc:docMk/>
            <pc:sldMk cId="2503661116" sldId="257"/>
            <ac:picMk id="5" creationId="{6F465655-5A20-4B55-BE73-1B15FF72DB64}"/>
          </ac:picMkLst>
        </pc:picChg>
      </pc:sldChg>
      <pc:sldChg chg="modSp new mod ord">
        <pc:chgData name="钱 霖奕" userId="d928a817aa094823" providerId="LiveId" clId="{BCE75D40-0FA4-4F69-95E2-004043ED6448}" dt="2022-07-08T07:58:10.298" v="7248" actId="20577"/>
        <pc:sldMkLst>
          <pc:docMk/>
          <pc:sldMk cId="1674021913" sldId="258"/>
        </pc:sldMkLst>
        <pc:spChg chg="mod">
          <ac:chgData name="钱 霖奕" userId="d928a817aa094823" providerId="LiveId" clId="{BCE75D40-0FA4-4F69-95E2-004043ED6448}" dt="2022-07-06T11:41:48.746" v="4440" actId="1076"/>
          <ac:spMkLst>
            <pc:docMk/>
            <pc:sldMk cId="1674021913" sldId="258"/>
            <ac:spMk id="2" creationId="{A063F2D1-CC78-4C78-9AE1-5EC516206FA5}"/>
          </ac:spMkLst>
        </pc:spChg>
        <pc:spChg chg="mod">
          <ac:chgData name="钱 霖奕" userId="d928a817aa094823" providerId="LiveId" clId="{BCE75D40-0FA4-4F69-95E2-004043ED6448}" dt="2022-07-08T07:58:10.298" v="7248" actId="20577"/>
          <ac:spMkLst>
            <pc:docMk/>
            <pc:sldMk cId="1674021913" sldId="258"/>
            <ac:spMk id="3" creationId="{B8056EB2-F23E-4480-A172-80A472AE3A24}"/>
          </ac:spMkLst>
        </pc:spChg>
      </pc:sldChg>
      <pc:sldChg chg="modSp new mod ord">
        <pc:chgData name="钱 霖奕" userId="d928a817aa094823" providerId="LiveId" clId="{BCE75D40-0FA4-4F69-95E2-004043ED6448}" dt="2022-07-08T08:09:03.722" v="7590" actId="20577"/>
        <pc:sldMkLst>
          <pc:docMk/>
          <pc:sldMk cId="154039342" sldId="259"/>
        </pc:sldMkLst>
        <pc:spChg chg="mod">
          <ac:chgData name="钱 霖奕" userId="d928a817aa094823" providerId="LiveId" clId="{BCE75D40-0FA4-4F69-95E2-004043ED6448}" dt="2022-07-06T03:45:45.840" v="2655" actId="20577"/>
          <ac:spMkLst>
            <pc:docMk/>
            <pc:sldMk cId="154039342" sldId="259"/>
            <ac:spMk id="2" creationId="{E29E288C-F5DB-4141-92CB-46D9DC942BB9}"/>
          </ac:spMkLst>
        </pc:spChg>
        <pc:spChg chg="mod">
          <ac:chgData name="钱 霖奕" userId="d928a817aa094823" providerId="LiveId" clId="{BCE75D40-0FA4-4F69-95E2-004043ED6448}" dt="2022-07-08T08:09:03.722" v="7590" actId="20577"/>
          <ac:spMkLst>
            <pc:docMk/>
            <pc:sldMk cId="154039342" sldId="259"/>
            <ac:spMk id="3" creationId="{F2560814-3EDB-4CEE-9F78-7045A894407C}"/>
          </ac:spMkLst>
        </pc:spChg>
      </pc:sldChg>
      <pc:sldChg chg="modSp new del mod">
        <pc:chgData name="钱 霖奕" userId="d928a817aa094823" providerId="LiveId" clId="{BCE75D40-0FA4-4F69-95E2-004043ED6448}" dt="2022-07-07T13:22:58.107" v="6494" actId="47"/>
        <pc:sldMkLst>
          <pc:docMk/>
          <pc:sldMk cId="2188390213" sldId="260"/>
        </pc:sldMkLst>
        <pc:spChg chg="mod">
          <ac:chgData name="钱 霖奕" userId="d928a817aa094823" providerId="LiveId" clId="{BCE75D40-0FA4-4F69-95E2-004043ED6448}" dt="2022-06-28T09:34:27.937" v="1306" actId="20577"/>
          <ac:spMkLst>
            <pc:docMk/>
            <pc:sldMk cId="2188390213" sldId="260"/>
            <ac:spMk id="2" creationId="{A4DDBB12-73ED-4C76-86AE-16FC5EFA3A51}"/>
          </ac:spMkLst>
        </pc:spChg>
      </pc:sldChg>
      <pc:sldChg chg="addSp modSp new del mod">
        <pc:chgData name="钱 霖奕" userId="d928a817aa094823" providerId="LiveId" clId="{BCE75D40-0FA4-4F69-95E2-004043ED6448}" dt="2022-07-07T13:22:57.128" v="6493" actId="47"/>
        <pc:sldMkLst>
          <pc:docMk/>
          <pc:sldMk cId="2793668879" sldId="261"/>
        </pc:sldMkLst>
        <pc:spChg chg="mod">
          <ac:chgData name="钱 霖奕" userId="d928a817aa094823" providerId="LiveId" clId="{BCE75D40-0FA4-4F69-95E2-004043ED6448}" dt="2022-06-28T08:51:14.475" v="1269" actId="20577"/>
          <ac:spMkLst>
            <pc:docMk/>
            <pc:sldMk cId="2793668879" sldId="261"/>
            <ac:spMk id="3" creationId="{70D90F04-BC44-4C0A-A8DA-1955EA1318D0}"/>
          </ac:spMkLst>
        </pc:spChg>
        <pc:picChg chg="add mod">
          <ac:chgData name="钱 霖奕" userId="d928a817aa094823" providerId="LiveId" clId="{BCE75D40-0FA4-4F69-95E2-004043ED6448}" dt="2022-06-28T08:37:45.442" v="883" actId="1076"/>
          <ac:picMkLst>
            <pc:docMk/>
            <pc:sldMk cId="2793668879" sldId="261"/>
            <ac:picMk id="5" creationId="{6072DA08-837D-4963-8167-1824D980F57C}"/>
          </ac:picMkLst>
        </pc:picChg>
      </pc:sldChg>
      <pc:sldChg chg="addSp modSp new del mod">
        <pc:chgData name="钱 霖奕" userId="d928a817aa094823" providerId="LiveId" clId="{BCE75D40-0FA4-4F69-95E2-004043ED6448}" dt="2022-07-07T13:22:56.389" v="6492" actId="47"/>
        <pc:sldMkLst>
          <pc:docMk/>
          <pc:sldMk cId="3384268678" sldId="262"/>
        </pc:sldMkLst>
        <pc:spChg chg="mod">
          <ac:chgData name="钱 霖奕" userId="d928a817aa094823" providerId="LiveId" clId="{BCE75D40-0FA4-4F69-95E2-004043ED6448}" dt="2022-06-28T09:50:25.468" v="1992" actId="242"/>
          <ac:spMkLst>
            <pc:docMk/>
            <pc:sldMk cId="3384268678" sldId="262"/>
            <ac:spMk id="2" creationId="{AA26AD6A-3B68-47BB-81E5-302EB3F1AF38}"/>
          </ac:spMkLst>
        </pc:spChg>
        <pc:spChg chg="mod">
          <ac:chgData name="钱 霖奕" userId="d928a817aa094823" providerId="LiveId" clId="{BCE75D40-0FA4-4F69-95E2-004043ED6448}" dt="2022-06-28T09:51:29.537" v="2006" actId="20577"/>
          <ac:spMkLst>
            <pc:docMk/>
            <pc:sldMk cId="3384268678" sldId="262"/>
            <ac:spMk id="3" creationId="{7A2027A0-F81B-47E4-A485-51BEDAD8A2FF}"/>
          </ac:spMkLst>
        </pc:spChg>
        <pc:picChg chg="add mod">
          <ac:chgData name="钱 霖奕" userId="d928a817aa094823" providerId="LiveId" clId="{BCE75D40-0FA4-4F69-95E2-004043ED6448}" dt="2022-06-28T09:50:32.506" v="1994" actId="1076"/>
          <ac:picMkLst>
            <pc:docMk/>
            <pc:sldMk cId="3384268678" sldId="262"/>
            <ac:picMk id="5" creationId="{239C814E-DC8E-40F5-8FEF-CD4FAF6C0819}"/>
          </ac:picMkLst>
        </pc:picChg>
      </pc:sldChg>
      <pc:sldChg chg="modSp add del mod">
        <pc:chgData name="钱 霖奕" userId="d928a817aa094823" providerId="LiveId" clId="{BCE75D40-0FA4-4F69-95E2-004043ED6448}" dt="2022-07-07T13:22:55.514" v="6491" actId="47"/>
        <pc:sldMkLst>
          <pc:docMk/>
          <pc:sldMk cId="2068122582" sldId="263"/>
        </pc:sldMkLst>
        <pc:spChg chg="mod">
          <ac:chgData name="钱 霖奕" userId="d928a817aa094823" providerId="LiveId" clId="{BCE75D40-0FA4-4F69-95E2-004043ED6448}" dt="2022-06-28T10:04:53.193" v="2086" actId="1076"/>
          <ac:spMkLst>
            <pc:docMk/>
            <pc:sldMk cId="2068122582" sldId="263"/>
            <ac:spMk id="2" creationId="{338041B3-80CF-4B2F-9A71-6C0BA0219CEB}"/>
          </ac:spMkLst>
        </pc:spChg>
      </pc:sldChg>
      <pc:sldChg chg="addSp modSp new del mod">
        <pc:chgData name="钱 霖奕" userId="d928a817aa094823" providerId="LiveId" clId="{BCE75D40-0FA4-4F69-95E2-004043ED6448}" dt="2022-07-07T13:22:53.693" v="6489" actId="47"/>
        <pc:sldMkLst>
          <pc:docMk/>
          <pc:sldMk cId="3350750907" sldId="264"/>
        </pc:sldMkLst>
        <pc:picChg chg="add mod">
          <ac:chgData name="钱 霖奕" userId="d928a817aa094823" providerId="LiveId" clId="{BCE75D40-0FA4-4F69-95E2-004043ED6448}" dt="2022-06-28T11:07:40.476" v="2377" actId="1076"/>
          <ac:picMkLst>
            <pc:docMk/>
            <pc:sldMk cId="3350750907" sldId="264"/>
            <ac:picMk id="5" creationId="{0CBF7961-AF26-473C-A1D7-B70272887C0D}"/>
          </ac:picMkLst>
        </pc:picChg>
      </pc:sldChg>
      <pc:sldChg chg="modSp add del mod">
        <pc:chgData name="钱 霖奕" userId="d928a817aa094823" providerId="LiveId" clId="{BCE75D40-0FA4-4F69-95E2-004043ED6448}" dt="2022-07-07T13:22:54.356" v="6490" actId="47"/>
        <pc:sldMkLst>
          <pc:docMk/>
          <pc:sldMk cId="2090930909" sldId="265"/>
        </pc:sldMkLst>
        <pc:spChg chg="mod">
          <ac:chgData name="钱 霖奕" userId="d928a817aa094823" providerId="LiveId" clId="{BCE75D40-0FA4-4F69-95E2-004043ED6448}" dt="2022-06-28T10:59:11.157" v="2365" actId="20577"/>
          <ac:spMkLst>
            <pc:docMk/>
            <pc:sldMk cId="2090930909" sldId="265"/>
            <ac:spMk id="3" creationId="{B8056EB2-F23E-4480-A172-80A472AE3A24}"/>
          </ac:spMkLst>
        </pc:spChg>
      </pc:sldChg>
      <pc:sldChg chg="addSp modSp new del mod">
        <pc:chgData name="钱 霖奕" userId="d928a817aa094823" providerId="LiveId" clId="{BCE75D40-0FA4-4F69-95E2-004043ED6448}" dt="2022-07-07T13:22:52.942" v="6488" actId="47"/>
        <pc:sldMkLst>
          <pc:docMk/>
          <pc:sldMk cId="3595831124" sldId="266"/>
        </pc:sldMkLst>
        <pc:picChg chg="add mod">
          <ac:chgData name="钱 霖奕" userId="d928a817aa094823" providerId="LiveId" clId="{BCE75D40-0FA4-4F69-95E2-004043ED6448}" dt="2022-06-28T11:07:27.490" v="2376" actId="1076"/>
          <ac:picMkLst>
            <pc:docMk/>
            <pc:sldMk cId="3595831124" sldId="266"/>
            <ac:picMk id="5" creationId="{A2A2EF68-BFEE-4E7A-8788-BE8D6FCCBC36}"/>
          </ac:picMkLst>
        </pc:picChg>
      </pc:sldChg>
      <pc:sldChg chg="add del">
        <pc:chgData name="钱 霖奕" userId="d928a817aa094823" providerId="LiveId" clId="{BCE75D40-0FA4-4F69-95E2-004043ED6448}" dt="2022-06-28T11:06:49.192" v="2370"/>
        <pc:sldMkLst>
          <pc:docMk/>
          <pc:sldMk cId="1402622848" sldId="267"/>
        </pc:sldMkLst>
      </pc:sldChg>
      <pc:sldChg chg="addSp modSp new del mod">
        <pc:chgData name="钱 霖奕" userId="d928a817aa094823" providerId="LiveId" clId="{BCE75D40-0FA4-4F69-95E2-004043ED6448}" dt="2022-07-07T13:22:51.980" v="6487" actId="47"/>
        <pc:sldMkLst>
          <pc:docMk/>
          <pc:sldMk cId="3575660294" sldId="267"/>
        </pc:sldMkLst>
        <pc:picChg chg="add mod">
          <ac:chgData name="钱 霖奕" userId="d928a817aa094823" providerId="LiveId" clId="{BCE75D40-0FA4-4F69-95E2-004043ED6448}" dt="2022-06-28T11:09:09.942" v="2383" actId="1076"/>
          <ac:picMkLst>
            <pc:docMk/>
            <pc:sldMk cId="3575660294" sldId="267"/>
            <ac:picMk id="5" creationId="{AF6FB4D4-6792-4FB6-A82F-AA58A9B4CE85}"/>
          </ac:picMkLst>
        </pc:picChg>
      </pc:sldChg>
      <pc:sldChg chg="add del">
        <pc:chgData name="钱 霖奕" userId="d928a817aa094823" providerId="LiveId" clId="{BCE75D40-0FA4-4F69-95E2-004043ED6448}" dt="2022-06-28T11:06:50.883" v="2372"/>
        <pc:sldMkLst>
          <pc:docMk/>
          <pc:sldMk cId="4133337553" sldId="267"/>
        </pc:sldMkLst>
      </pc:sldChg>
      <pc:sldChg chg="addSp modSp new mod ord">
        <pc:chgData name="钱 霖奕" userId="d928a817aa094823" providerId="LiveId" clId="{BCE75D40-0FA4-4F69-95E2-004043ED6448}" dt="2022-07-08T08:07:35.538" v="7582"/>
        <pc:sldMkLst>
          <pc:docMk/>
          <pc:sldMk cId="2380583394" sldId="268"/>
        </pc:sldMkLst>
        <pc:spChg chg="mod">
          <ac:chgData name="钱 霖奕" userId="d928a817aa094823" providerId="LiveId" clId="{BCE75D40-0FA4-4F69-95E2-004043ED6448}" dt="2022-07-06T04:03:21.608" v="2881" actId="1076"/>
          <ac:spMkLst>
            <pc:docMk/>
            <pc:sldMk cId="2380583394" sldId="268"/>
            <ac:spMk id="2" creationId="{8DA98F75-7003-44C5-8368-9EF3176D0350}"/>
          </ac:spMkLst>
        </pc:spChg>
        <pc:spChg chg="mod">
          <ac:chgData name="钱 霖奕" userId="d928a817aa094823" providerId="LiveId" clId="{BCE75D40-0FA4-4F69-95E2-004043ED6448}" dt="2022-07-06T04:03:33.362" v="2884" actId="1076"/>
          <ac:spMkLst>
            <pc:docMk/>
            <pc:sldMk cId="2380583394" sldId="268"/>
            <ac:spMk id="3" creationId="{15117623-E789-44E2-8B31-50556FEAC06F}"/>
          </ac:spMkLst>
        </pc:spChg>
        <pc:picChg chg="add mod">
          <ac:chgData name="钱 霖奕" userId="d928a817aa094823" providerId="LiveId" clId="{BCE75D40-0FA4-4F69-95E2-004043ED6448}" dt="2022-07-06T04:03:35.737" v="2885" actId="1076"/>
          <ac:picMkLst>
            <pc:docMk/>
            <pc:sldMk cId="2380583394" sldId="268"/>
            <ac:picMk id="1026" creationId="{00CC3666-9239-4DE3-9AC8-0BA0E77888C8}"/>
          </ac:picMkLst>
        </pc:picChg>
      </pc:sldChg>
      <pc:sldChg chg="addSp modSp new mod ord">
        <pc:chgData name="钱 霖奕" userId="d928a817aa094823" providerId="LiveId" clId="{BCE75D40-0FA4-4F69-95E2-004043ED6448}" dt="2022-07-08T08:07:43.612" v="7584"/>
        <pc:sldMkLst>
          <pc:docMk/>
          <pc:sldMk cId="3584903170" sldId="269"/>
        </pc:sldMkLst>
        <pc:spChg chg="mod">
          <ac:chgData name="钱 霖奕" userId="d928a817aa094823" providerId="LiveId" clId="{BCE75D40-0FA4-4F69-95E2-004043ED6448}" dt="2022-07-06T07:54:22.474" v="3114" actId="20577"/>
          <ac:spMkLst>
            <pc:docMk/>
            <pc:sldMk cId="3584903170" sldId="269"/>
            <ac:spMk id="2" creationId="{42EC00ED-A52B-41CD-BD3D-69C54ECD2C11}"/>
          </ac:spMkLst>
        </pc:spChg>
        <pc:spChg chg="mod">
          <ac:chgData name="钱 霖奕" userId="d928a817aa094823" providerId="LiveId" clId="{BCE75D40-0FA4-4F69-95E2-004043ED6448}" dt="2022-07-06T08:03:52.533" v="3468" actId="20577"/>
          <ac:spMkLst>
            <pc:docMk/>
            <pc:sldMk cId="3584903170" sldId="269"/>
            <ac:spMk id="3" creationId="{65F85594-1BCD-4E2C-BAE7-8357633B3C8E}"/>
          </ac:spMkLst>
        </pc:spChg>
        <pc:cxnChg chg="add mod">
          <ac:chgData name="钱 霖奕" userId="d928a817aa094823" providerId="LiveId" clId="{BCE75D40-0FA4-4F69-95E2-004043ED6448}" dt="2022-07-06T07:56:53.419" v="3119" actId="208"/>
          <ac:cxnSpMkLst>
            <pc:docMk/>
            <pc:sldMk cId="3584903170" sldId="269"/>
            <ac:cxnSpMk id="5" creationId="{C2BDA354-CABC-467D-B203-0A6F8C7C1FB0}"/>
          </ac:cxnSpMkLst>
        </pc:cxnChg>
      </pc:sldChg>
      <pc:sldChg chg="modSp new mod">
        <pc:chgData name="钱 霖奕" userId="d928a817aa094823" providerId="LiveId" clId="{BCE75D40-0FA4-4F69-95E2-004043ED6448}" dt="2022-07-08T09:51:22.323" v="9210" actId="1076"/>
        <pc:sldMkLst>
          <pc:docMk/>
          <pc:sldMk cId="246571414" sldId="270"/>
        </pc:sldMkLst>
        <pc:spChg chg="mod">
          <ac:chgData name="钱 霖奕" userId="d928a817aa094823" providerId="LiveId" clId="{BCE75D40-0FA4-4F69-95E2-004043ED6448}" dt="2022-07-08T08:16:57.146" v="7641" actId="14100"/>
          <ac:spMkLst>
            <pc:docMk/>
            <pc:sldMk cId="246571414" sldId="270"/>
            <ac:spMk id="2" creationId="{88E16A0C-FE2D-4635-9D4A-8748E4D16325}"/>
          </ac:spMkLst>
        </pc:spChg>
        <pc:spChg chg="mod">
          <ac:chgData name="钱 霖奕" userId="d928a817aa094823" providerId="LiveId" clId="{BCE75D40-0FA4-4F69-95E2-004043ED6448}" dt="2022-07-08T09:51:22.323" v="9210" actId="1076"/>
          <ac:spMkLst>
            <pc:docMk/>
            <pc:sldMk cId="246571414" sldId="270"/>
            <ac:spMk id="3" creationId="{A4AD4033-08E5-4641-A691-CA0C49D07DC3}"/>
          </ac:spMkLst>
        </pc:spChg>
      </pc:sldChg>
      <pc:sldChg chg="modSp new del mod">
        <pc:chgData name="钱 霖奕" userId="d928a817aa094823" providerId="LiveId" clId="{BCE75D40-0FA4-4F69-95E2-004043ED6448}" dt="2022-07-07T01:55:52.982" v="4653" actId="47"/>
        <pc:sldMkLst>
          <pc:docMk/>
          <pc:sldMk cId="1628811152" sldId="271"/>
        </pc:sldMkLst>
        <pc:spChg chg="mod">
          <ac:chgData name="钱 霖奕" userId="d928a817aa094823" providerId="LiveId" clId="{BCE75D40-0FA4-4F69-95E2-004043ED6448}" dt="2022-07-07T01:55:46.583" v="4651" actId="1076"/>
          <ac:spMkLst>
            <pc:docMk/>
            <pc:sldMk cId="1628811152" sldId="271"/>
            <ac:spMk id="2" creationId="{1C42D9CF-1658-488D-86D7-A943D283F972}"/>
          </ac:spMkLst>
        </pc:spChg>
      </pc:sldChg>
      <pc:sldChg chg="addSp modSp add mod ord">
        <pc:chgData name="钱 霖奕" userId="d928a817aa094823" providerId="LiveId" clId="{BCE75D40-0FA4-4F69-95E2-004043ED6448}" dt="2022-07-08T08:08:50.359" v="7588"/>
        <pc:sldMkLst>
          <pc:docMk/>
          <pc:sldMk cId="2792735799" sldId="272"/>
        </pc:sldMkLst>
        <pc:spChg chg="mod">
          <ac:chgData name="钱 霖奕" userId="d928a817aa094823" providerId="LiveId" clId="{BCE75D40-0FA4-4F69-95E2-004043ED6448}" dt="2022-07-07T02:20:28.898" v="5019" actId="20577"/>
          <ac:spMkLst>
            <pc:docMk/>
            <pc:sldMk cId="2792735799" sldId="272"/>
            <ac:spMk id="3" creationId="{F2560814-3EDB-4CEE-9F78-7045A894407C}"/>
          </ac:spMkLst>
        </pc:spChg>
        <pc:picChg chg="add mod">
          <ac:chgData name="钱 霖奕" userId="d928a817aa094823" providerId="LiveId" clId="{BCE75D40-0FA4-4F69-95E2-004043ED6448}" dt="2022-07-07T02:18:21.542" v="4961" actId="1076"/>
          <ac:picMkLst>
            <pc:docMk/>
            <pc:sldMk cId="2792735799" sldId="272"/>
            <ac:picMk id="5" creationId="{6CFBD966-70F2-42D1-8231-FD2EBC8DDFBF}"/>
          </ac:picMkLst>
        </pc:picChg>
      </pc:sldChg>
      <pc:sldChg chg="addSp delSp modSp add mod">
        <pc:chgData name="钱 霖奕" userId="d928a817aa094823" providerId="LiveId" clId="{BCE75D40-0FA4-4F69-95E2-004043ED6448}" dt="2022-07-07T02:54:10.156" v="5420" actId="1076"/>
        <pc:sldMkLst>
          <pc:docMk/>
          <pc:sldMk cId="3245507268" sldId="273"/>
        </pc:sldMkLst>
        <pc:spChg chg="mod">
          <ac:chgData name="钱 霖奕" userId="d928a817aa094823" providerId="LiveId" clId="{BCE75D40-0FA4-4F69-95E2-004043ED6448}" dt="2022-07-07T02:54:06.944" v="5419" actId="14100"/>
          <ac:spMkLst>
            <pc:docMk/>
            <pc:sldMk cId="3245507268" sldId="273"/>
            <ac:spMk id="3" creationId="{F2560814-3EDB-4CEE-9F78-7045A894407C}"/>
          </ac:spMkLst>
        </pc:spChg>
        <pc:spChg chg="add del">
          <ac:chgData name="钱 霖奕" userId="d928a817aa094823" providerId="LiveId" clId="{BCE75D40-0FA4-4F69-95E2-004043ED6448}" dt="2022-07-07T02:37:23.791" v="5197" actId="478"/>
          <ac:spMkLst>
            <pc:docMk/>
            <pc:sldMk cId="3245507268" sldId="273"/>
            <ac:spMk id="7" creationId="{777A8F55-5D25-493B-8200-E74EB2FF8C38}"/>
          </ac:spMkLst>
        </pc:spChg>
        <pc:spChg chg="add del">
          <ac:chgData name="钱 霖奕" userId="d928a817aa094823" providerId="LiveId" clId="{BCE75D40-0FA4-4F69-95E2-004043ED6448}" dt="2022-07-07T02:37:21.213" v="5196" actId="22"/>
          <ac:spMkLst>
            <pc:docMk/>
            <pc:sldMk cId="3245507268" sldId="273"/>
            <ac:spMk id="9" creationId="{24C47C1C-78F4-4A8B-B21B-38EDC349BFB0}"/>
          </ac:spMkLst>
        </pc:spChg>
        <pc:picChg chg="add mod">
          <ac:chgData name="钱 霖奕" userId="d928a817aa094823" providerId="LiveId" clId="{BCE75D40-0FA4-4F69-95E2-004043ED6448}" dt="2022-07-07T02:54:10.156" v="5420" actId="1076"/>
          <ac:picMkLst>
            <pc:docMk/>
            <pc:sldMk cId="3245507268" sldId="273"/>
            <ac:picMk id="5" creationId="{D09652E3-3AAE-43F0-9240-12E34B3D18A7}"/>
          </ac:picMkLst>
        </pc:picChg>
      </pc:sldChg>
      <pc:sldChg chg="addSp delSp modSp add mod ord">
        <pc:chgData name="钱 霖奕" userId="d928a817aa094823" providerId="LiveId" clId="{BCE75D40-0FA4-4F69-95E2-004043ED6448}" dt="2022-07-08T08:08:04.507" v="7586"/>
        <pc:sldMkLst>
          <pc:docMk/>
          <pc:sldMk cId="3489146369" sldId="274"/>
        </pc:sldMkLst>
        <pc:spChg chg="mod">
          <ac:chgData name="钱 霖奕" userId="d928a817aa094823" providerId="LiveId" clId="{BCE75D40-0FA4-4F69-95E2-004043ED6448}" dt="2022-07-07T02:54:46.186" v="5428" actId="1076"/>
          <ac:spMkLst>
            <pc:docMk/>
            <pc:sldMk cId="3489146369" sldId="274"/>
            <ac:spMk id="2" creationId="{E29E288C-F5DB-4141-92CB-46D9DC942BB9}"/>
          </ac:spMkLst>
        </pc:spChg>
        <pc:spChg chg="mod">
          <ac:chgData name="钱 霖奕" userId="d928a817aa094823" providerId="LiveId" clId="{BCE75D40-0FA4-4F69-95E2-004043ED6448}" dt="2022-07-07T02:54:49.434" v="5429" actId="1076"/>
          <ac:spMkLst>
            <pc:docMk/>
            <pc:sldMk cId="3489146369" sldId="274"/>
            <ac:spMk id="3" creationId="{F2560814-3EDB-4CEE-9F78-7045A894407C}"/>
          </ac:spMkLst>
        </pc:spChg>
        <pc:picChg chg="del mod">
          <ac:chgData name="钱 霖奕" userId="d928a817aa094823" providerId="LiveId" clId="{BCE75D40-0FA4-4F69-95E2-004043ED6448}" dt="2022-07-07T02:53:48.882" v="5408" actId="478"/>
          <ac:picMkLst>
            <pc:docMk/>
            <pc:sldMk cId="3489146369" sldId="274"/>
            <ac:picMk id="5" creationId="{D09652E3-3AAE-43F0-9240-12E34B3D18A7}"/>
          </ac:picMkLst>
        </pc:picChg>
        <pc:picChg chg="add mod">
          <ac:chgData name="钱 霖奕" userId="d928a817aa094823" providerId="LiveId" clId="{BCE75D40-0FA4-4F69-95E2-004043ED6448}" dt="2022-07-07T02:54:51.744" v="5430" actId="1076"/>
          <ac:picMkLst>
            <pc:docMk/>
            <pc:sldMk cId="3489146369" sldId="274"/>
            <ac:picMk id="6" creationId="{3F273260-6BA0-4A5D-B18A-8527232D5269}"/>
          </ac:picMkLst>
        </pc:picChg>
      </pc:sldChg>
      <pc:sldChg chg="addSp modSp new mod">
        <pc:chgData name="钱 霖奕" userId="d928a817aa094823" providerId="LiveId" clId="{BCE75D40-0FA4-4F69-95E2-004043ED6448}" dt="2022-07-08T09:53:01.745" v="9273" actId="20577"/>
        <pc:sldMkLst>
          <pc:docMk/>
          <pc:sldMk cId="417373850" sldId="275"/>
        </pc:sldMkLst>
        <pc:spChg chg="mod">
          <ac:chgData name="钱 霖奕" userId="d928a817aa094823" providerId="LiveId" clId="{BCE75D40-0FA4-4F69-95E2-004043ED6448}" dt="2022-07-07T03:27:16.415" v="5485" actId="14100"/>
          <ac:spMkLst>
            <pc:docMk/>
            <pc:sldMk cId="417373850" sldId="275"/>
            <ac:spMk id="2" creationId="{AE6FA938-5D24-4447-BBDB-E48246D8BE55}"/>
          </ac:spMkLst>
        </pc:spChg>
        <pc:spChg chg="mod">
          <ac:chgData name="钱 霖奕" userId="d928a817aa094823" providerId="LiveId" clId="{BCE75D40-0FA4-4F69-95E2-004043ED6448}" dt="2022-07-08T09:53:01.745" v="9273" actId="20577"/>
          <ac:spMkLst>
            <pc:docMk/>
            <pc:sldMk cId="417373850" sldId="275"/>
            <ac:spMk id="3" creationId="{15A75AA8-4541-4BF7-8213-1297A6E1E056}"/>
          </ac:spMkLst>
        </pc:spChg>
        <pc:spChg chg="add mod">
          <ac:chgData name="钱 霖奕" userId="d928a817aa094823" providerId="LiveId" clId="{BCE75D40-0FA4-4F69-95E2-004043ED6448}" dt="2022-07-08T08:16:09.880" v="7614" actId="1076"/>
          <ac:spMkLst>
            <pc:docMk/>
            <pc:sldMk cId="417373850" sldId="275"/>
            <ac:spMk id="6" creationId="{F24CAE4D-9DD4-4CC0-B028-4BEF49703101}"/>
          </ac:spMkLst>
        </pc:spChg>
        <pc:picChg chg="add mod">
          <ac:chgData name="钱 霖奕" userId="d928a817aa094823" providerId="LiveId" clId="{BCE75D40-0FA4-4F69-95E2-004043ED6448}" dt="2022-07-07T03:30:45.234" v="5541" actId="1076"/>
          <ac:picMkLst>
            <pc:docMk/>
            <pc:sldMk cId="417373850" sldId="275"/>
            <ac:picMk id="5" creationId="{6DD15536-4BAF-4801-94F7-B2B88B4CFCE9}"/>
          </ac:picMkLst>
        </pc:picChg>
      </pc:sldChg>
      <pc:sldChg chg="addSp delSp modSp add mod">
        <pc:chgData name="钱 霖奕" userId="d928a817aa094823" providerId="LiveId" clId="{BCE75D40-0FA4-4F69-95E2-004043ED6448}" dt="2022-07-08T09:53:08.437" v="9276" actId="20577"/>
        <pc:sldMkLst>
          <pc:docMk/>
          <pc:sldMk cId="357946509" sldId="276"/>
        </pc:sldMkLst>
        <pc:spChg chg="mod">
          <ac:chgData name="钱 霖奕" userId="d928a817aa094823" providerId="LiveId" clId="{BCE75D40-0FA4-4F69-95E2-004043ED6448}" dt="2022-07-08T09:53:08.437" v="9276" actId="20577"/>
          <ac:spMkLst>
            <pc:docMk/>
            <pc:sldMk cId="357946509" sldId="276"/>
            <ac:spMk id="3" creationId="{15A75AA8-4541-4BF7-8213-1297A6E1E056}"/>
          </ac:spMkLst>
        </pc:spChg>
        <pc:spChg chg="mod">
          <ac:chgData name="钱 霖奕" userId="d928a817aa094823" providerId="LiveId" clId="{BCE75D40-0FA4-4F69-95E2-004043ED6448}" dt="2022-07-07T03:44:36.127" v="5621" actId="1076"/>
          <ac:spMkLst>
            <pc:docMk/>
            <pc:sldMk cId="357946509" sldId="276"/>
            <ac:spMk id="6" creationId="{F24CAE4D-9DD4-4CC0-B028-4BEF49703101}"/>
          </ac:spMkLst>
        </pc:spChg>
        <pc:picChg chg="del mod">
          <ac:chgData name="钱 霖奕" userId="d928a817aa094823" providerId="LiveId" clId="{BCE75D40-0FA4-4F69-95E2-004043ED6448}" dt="2022-07-07T03:35:39.602" v="5617" actId="478"/>
          <ac:picMkLst>
            <pc:docMk/>
            <pc:sldMk cId="357946509" sldId="276"/>
            <ac:picMk id="5" creationId="{6DD15536-4BAF-4801-94F7-B2B88B4CFCE9}"/>
          </ac:picMkLst>
        </pc:picChg>
        <pc:picChg chg="add mod">
          <ac:chgData name="钱 霖奕" userId="d928a817aa094823" providerId="LiveId" clId="{BCE75D40-0FA4-4F69-95E2-004043ED6448}" dt="2022-07-07T03:35:44.283" v="5620" actId="1076"/>
          <ac:picMkLst>
            <pc:docMk/>
            <pc:sldMk cId="357946509" sldId="276"/>
            <ac:picMk id="7" creationId="{F93948D6-8A7A-4107-9A8B-BA3AA876146F}"/>
          </ac:picMkLst>
        </pc:picChg>
      </pc:sldChg>
      <pc:sldChg chg="addSp delSp modSp add mod">
        <pc:chgData name="钱 霖奕" userId="d928a817aa094823" providerId="LiveId" clId="{BCE75D40-0FA4-4F69-95E2-004043ED6448}" dt="2022-07-08T09:53:13.986" v="9279" actId="20577"/>
        <pc:sldMkLst>
          <pc:docMk/>
          <pc:sldMk cId="3694757222" sldId="277"/>
        </pc:sldMkLst>
        <pc:spChg chg="mod">
          <ac:chgData name="钱 霖奕" userId="d928a817aa094823" providerId="LiveId" clId="{BCE75D40-0FA4-4F69-95E2-004043ED6448}" dt="2022-07-08T09:53:13.986" v="9279" actId="20577"/>
          <ac:spMkLst>
            <pc:docMk/>
            <pc:sldMk cId="3694757222" sldId="277"/>
            <ac:spMk id="3" creationId="{15A75AA8-4541-4BF7-8213-1297A6E1E056}"/>
          </ac:spMkLst>
        </pc:spChg>
        <pc:spChg chg="mod">
          <ac:chgData name="钱 霖奕" userId="d928a817aa094823" providerId="LiveId" clId="{BCE75D40-0FA4-4F69-95E2-004043ED6448}" dt="2022-07-07T03:50:09.634" v="5754" actId="1076"/>
          <ac:spMkLst>
            <pc:docMk/>
            <pc:sldMk cId="3694757222" sldId="277"/>
            <ac:spMk id="6" creationId="{F24CAE4D-9DD4-4CC0-B028-4BEF49703101}"/>
          </ac:spMkLst>
        </pc:spChg>
        <pc:picChg chg="add mod">
          <ac:chgData name="钱 霖奕" userId="d928a817aa094823" providerId="LiveId" clId="{BCE75D40-0FA4-4F69-95E2-004043ED6448}" dt="2022-07-07T03:46:54.573" v="5682" actId="1076"/>
          <ac:picMkLst>
            <pc:docMk/>
            <pc:sldMk cId="3694757222" sldId="277"/>
            <ac:picMk id="5" creationId="{62B64BEE-37A7-4864-8BC6-0BFC7E28F97E}"/>
          </ac:picMkLst>
        </pc:picChg>
        <pc:picChg chg="del">
          <ac:chgData name="钱 霖奕" userId="d928a817aa094823" providerId="LiveId" clId="{BCE75D40-0FA4-4F69-95E2-004043ED6448}" dt="2022-07-07T03:46:21.716" v="5678" actId="478"/>
          <ac:picMkLst>
            <pc:docMk/>
            <pc:sldMk cId="3694757222" sldId="277"/>
            <ac:picMk id="7" creationId="{F93948D6-8A7A-4107-9A8B-BA3AA876146F}"/>
          </ac:picMkLst>
        </pc:picChg>
      </pc:sldChg>
      <pc:sldChg chg="addSp delSp modSp add mod">
        <pc:chgData name="钱 霖奕" userId="d928a817aa094823" providerId="LiveId" clId="{BCE75D40-0FA4-4F69-95E2-004043ED6448}" dt="2022-07-08T09:53:17.299" v="9282" actId="20577"/>
        <pc:sldMkLst>
          <pc:docMk/>
          <pc:sldMk cId="626763064" sldId="278"/>
        </pc:sldMkLst>
        <pc:spChg chg="mod">
          <ac:chgData name="钱 霖奕" userId="d928a817aa094823" providerId="LiveId" clId="{BCE75D40-0FA4-4F69-95E2-004043ED6448}" dt="2022-07-08T09:53:17.299" v="9282" actId="20577"/>
          <ac:spMkLst>
            <pc:docMk/>
            <pc:sldMk cId="626763064" sldId="278"/>
            <ac:spMk id="3" creationId="{15A75AA8-4541-4BF7-8213-1297A6E1E056}"/>
          </ac:spMkLst>
        </pc:spChg>
        <pc:picChg chg="del">
          <ac:chgData name="钱 霖奕" userId="d928a817aa094823" providerId="LiveId" clId="{BCE75D40-0FA4-4F69-95E2-004043ED6448}" dt="2022-07-07T04:28:04.155" v="5833" actId="478"/>
          <ac:picMkLst>
            <pc:docMk/>
            <pc:sldMk cId="626763064" sldId="278"/>
            <ac:picMk id="5" creationId="{62B64BEE-37A7-4864-8BC6-0BFC7E28F97E}"/>
          </ac:picMkLst>
        </pc:picChg>
        <pc:picChg chg="add mod">
          <ac:chgData name="钱 霖奕" userId="d928a817aa094823" providerId="LiveId" clId="{BCE75D40-0FA4-4F69-95E2-004043ED6448}" dt="2022-07-07T04:28:12.264" v="5836" actId="1076"/>
          <ac:picMkLst>
            <pc:docMk/>
            <pc:sldMk cId="626763064" sldId="278"/>
            <ac:picMk id="7" creationId="{662F59B8-07F7-484B-83EC-947372318D1F}"/>
          </ac:picMkLst>
        </pc:picChg>
      </pc:sldChg>
      <pc:sldChg chg="modSp new mod">
        <pc:chgData name="钱 霖奕" userId="d928a817aa094823" providerId="LiveId" clId="{BCE75D40-0FA4-4F69-95E2-004043ED6448}" dt="2022-07-08T09:17:16.871" v="8043" actId="20577"/>
        <pc:sldMkLst>
          <pc:docMk/>
          <pc:sldMk cId="2427711210" sldId="279"/>
        </pc:sldMkLst>
        <pc:spChg chg="mod">
          <ac:chgData name="钱 霖奕" userId="d928a817aa094823" providerId="LiveId" clId="{BCE75D40-0FA4-4F69-95E2-004043ED6448}" dt="2022-07-08T08:19:18.274" v="7670" actId="20577"/>
          <ac:spMkLst>
            <pc:docMk/>
            <pc:sldMk cId="2427711210" sldId="279"/>
            <ac:spMk id="2" creationId="{8B62A1BD-D977-4E19-866C-A082444931C7}"/>
          </ac:spMkLst>
        </pc:spChg>
        <pc:spChg chg="mod">
          <ac:chgData name="钱 霖奕" userId="d928a817aa094823" providerId="LiveId" clId="{BCE75D40-0FA4-4F69-95E2-004043ED6448}" dt="2022-07-08T09:17:16.871" v="8043" actId="20577"/>
          <ac:spMkLst>
            <pc:docMk/>
            <pc:sldMk cId="2427711210" sldId="279"/>
            <ac:spMk id="3" creationId="{8C6507D9-E3AE-4237-A79A-42078EC3C981}"/>
          </ac:spMkLst>
        </pc:spChg>
      </pc:sldChg>
      <pc:sldChg chg="modSp add del mod">
        <pc:chgData name="钱 霖奕" userId="d928a817aa094823" providerId="LiveId" clId="{BCE75D40-0FA4-4F69-95E2-004043ED6448}" dt="2022-07-07T12:55:53.273" v="6425" actId="47"/>
        <pc:sldMkLst>
          <pc:docMk/>
          <pc:sldMk cId="3532233124" sldId="280"/>
        </pc:sldMkLst>
        <pc:spChg chg="mod">
          <ac:chgData name="钱 霖奕" userId="d928a817aa094823" providerId="LiveId" clId="{BCE75D40-0FA4-4F69-95E2-004043ED6448}" dt="2022-07-07T12:55:46.467" v="6422" actId="20577"/>
          <ac:spMkLst>
            <pc:docMk/>
            <pc:sldMk cId="3532233124" sldId="280"/>
            <ac:spMk id="3" creationId="{8C6507D9-E3AE-4237-A79A-42078EC3C981}"/>
          </ac:spMkLst>
        </pc:spChg>
      </pc:sldChg>
      <pc:sldChg chg="modSp add mod">
        <pc:chgData name="钱 霖奕" userId="d928a817aa094823" providerId="LiveId" clId="{BCE75D40-0FA4-4F69-95E2-004043ED6448}" dt="2022-07-08T09:15:42.578" v="7992" actId="1076"/>
        <pc:sldMkLst>
          <pc:docMk/>
          <pc:sldMk cId="1191029185" sldId="281"/>
        </pc:sldMkLst>
        <pc:spChg chg="mod">
          <ac:chgData name="钱 霖奕" userId="d928a817aa094823" providerId="LiveId" clId="{BCE75D40-0FA4-4F69-95E2-004043ED6448}" dt="2022-07-08T09:12:38.653" v="7784" actId="20577"/>
          <ac:spMkLst>
            <pc:docMk/>
            <pc:sldMk cId="1191029185" sldId="281"/>
            <ac:spMk id="2" creationId="{8B62A1BD-D977-4E19-866C-A082444931C7}"/>
          </ac:spMkLst>
        </pc:spChg>
        <pc:spChg chg="mod">
          <ac:chgData name="钱 霖奕" userId="d928a817aa094823" providerId="LiveId" clId="{BCE75D40-0FA4-4F69-95E2-004043ED6448}" dt="2022-07-08T09:15:42.578" v="7992" actId="1076"/>
          <ac:spMkLst>
            <pc:docMk/>
            <pc:sldMk cId="1191029185" sldId="281"/>
            <ac:spMk id="3" creationId="{8C6507D9-E3AE-4237-A79A-42078EC3C981}"/>
          </ac:spMkLst>
        </pc:spChg>
      </pc:sldChg>
      <pc:sldChg chg="addSp modSp new mod">
        <pc:chgData name="钱 霖奕" userId="d928a817aa094823" providerId="LiveId" clId="{BCE75D40-0FA4-4F69-95E2-004043ED6448}" dt="2022-07-08T09:38:44.437" v="8805" actId="20577"/>
        <pc:sldMkLst>
          <pc:docMk/>
          <pc:sldMk cId="3124465579" sldId="282"/>
        </pc:sldMkLst>
        <pc:spChg chg="mod">
          <ac:chgData name="钱 霖奕" userId="d928a817aa094823" providerId="LiveId" clId="{BCE75D40-0FA4-4F69-95E2-004043ED6448}" dt="2022-07-08T09:28:47.130" v="8494" actId="1076"/>
          <ac:spMkLst>
            <pc:docMk/>
            <pc:sldMk cId="3124465579" sldId="282"/>
            <ac:spMk id="2" creationId="{998D79AD-1CA8-4C24-991F-DC2E27E8EB4E}"/>
          </ac:spMkLst>
        </pc:spChg>
        <pc:spChg chg="mod">
          <ac:chgData name="钱 霖奕" userId="d928a817aa094823" providerId="LiveId" clId="{BCE75D40-0FA4-4F69-95E2-004043ED6448}" dt="2022-07-08T09:29:48.116" v="8513" actId="113"/>
          <ac:spMkLst>
            <pc:docMk/>
            <pc:sldMk cId="3124465579" sldId="282"/>
            <ac:spMk id="3" creationId="{E581A563-A084-4790-870D-F10F7610604F}"/>
          </ac:spMkLst>
        </pc:spChg>
        <pc:spChg chg="add mod">
          <ac:chgData name="钱 霖奕" userId="d928a817aa094823" providerId="LiveId" clId="{BCE75D40-0FA4-4F69-95E2-004043ED6448}" dt="2022-07-08T09:38:44.437" v="8805" actId="20577"/>
          <ac:spMkLst>
            <pc:docMk/>
            <pc:sldMk cId="3124465579" sldId="282"/>
            <ac:spMk id="4" creationId="{8BFCEEAA-ED21-4770-88E3-B9C69006F56C}"/>
          </ac:spMkLst>
        </pc:spChg>
        <pc:picChg chg="add mod">
          <ac:chgData name="钱 霖奕" userId="d928a817aa094823" providerId="LiveId" clId="{BCE75D40-0FA4-4F69-95E2-004043ED6448}" dt="2022-07-08T09:29:32.060" v="8510" actId="1076"/>
          <ac:picMkLst>
            <pc:docMk/>
            <pc:sldMk cId="3124465579" sldId="282"/>
            <ac:picMk id="5" creationId="{36F48F20-63A1-42E7-835A-B43AB8DC4EBB}"/>
          </ac:picMkLst>
        </pc:picChg>
      </pc:sldChg>
      <pc:sldChg chg="addSp delSp modSp add mod">
        <pc:chgData name="钱 霖奕" userId="d928a817aa094823" providerId="LiveId" clId="{BCE75D40-0FA4-4F69-95E2-004043ED6448}" dt="2022-07-08T09:49:12.695" v="9138" actId="14100"/>
        <pc:sldMkLst>
          <pc:docMk/>
          <pc:sldMk cId="4037536631" sldId="283"/>
        </pc:sldMkLst>
        <pc:spChg chg="mod">
          <ac:chgData name="钱 霖奕" userId="d928a817aa094823" providerId="LiveId" clId="{BCE75D40-0FA4-4F69-95E2-004043ED6448}" dt="2022-07-08T09:39:33.006" v="8836" actId="1076"/>
          <ac:spMkLst>
            <pc:docMk/>
            <pc:sldMk cId="4037536631" sldId="283"/>
            <ac:spMk id="2" creationId="{998D79AD-1CA8-4C24-991F-DC2E27E8EB4E}"/>
          </ac:spMkLst>
        </pc:spChg>
        <pc:spChg chg="mod">
          <ac:chgData name="钱 霖奕" userId="d928a817aa094823" providerId="LiveId" clId="{BCE75D40-0FA4-4F69-95E2-004043ED6448}" dt="2022-07-08T09:39:45.050" v="8850" actId="14100"/>
          <ac:spMkLst>
            <pc:docMk/>
            <pc:sldMk cId="4037536631" sldId="283"/>
            <ac:spMk id="3" creationId="{E581A563-A084-4790-870D-F10F7610604F}"/>
          </ac:spMkLst>
        </pc:spChg>
        <pc:spChg chg="add mod">
          <ac:chgData name="钱 霖奕" userId="d928a817aa094823" providerId="LiveId" clId="{BCE75D40-0FA4-4F69-95E2-004043ED6448}" dt="2022-07-08T09:49:12.695" v="9138" actId="14100"/>
          <ac:spMkLst>
            <pc:docMk/>
            <pc:sldMk cId="4037536631" sldId="283"/>
            <ac:spMk id="4" creationId="{970BFBCF-046B-4204-9C57-304F59770FC1}"/>
          </ac:spMkLst>
        </pc:spChg>
        <pc:picChg chg="del">
          <ac:chgData name="钱 霖奕" userId="d928a817aa094823" providerId="LiveId" clId="{BCE75D40-0FA4-4F69-95E2-004043ED6448}" dt="2022-07-07T13:19:26.339" v="6484" actId="478"/>
          <ac:picMkLst>
            <pc:docMk/>
            <pc:sldMk cId="4037536631" sldId="283"/>
            <ac:picMk id="5" creationId="{36F48F20-63A1-42E7-835A-B43AB8DC4EBB}"/>
          </ac:picMkLst>
        </pc:picChg>
        <pc:picChg chg="add mod modCrop">
          <ac:chgData name="钱 霖奕" userId="d928a817aa094823" providerId="LiveId" clId="{BCE75D40-0FA4-4F69-95E2-004043ED6448}" dt="2022-07-08T09:44:22.590" v="9128" actId="1076"/>
          <ac:picMkLst>
            <pc:docMk/>
            <pc:sldMk cId="4037536631" sldId="283"/>
            <ac:picMk id="6" creationId="{1B32F714-117C-4B9A-A64F-C471781C7846}"/>
          </ac:picMkLst>
        </pc:picChg>
        <pc:picChg chg="add mod modCrop">
          <ac:chgData name="钱 霖奕" userId="d928a817aa094823" providerId="LiveId" clId="{BCE75D40-0FA4-4F69-95E2-004043ED6448}" dt="2022-07-08T09:45:10.008" v="9136" actId="14100"/>
          <ac:picMkLst>
            <pc:docMk/>
            <pc:sldMk cId="4037536631" sldId="283"/>
            <ac:picMk id="7" creationId="{CCCA65F2-B3D9-42F3-A1CC-B873C376DFB7}"/>
          </ac:picMkLst>
        </pc:picChg>
      </pc:sldChg>
      <pc:sldChg chg="addSp modSp new mod ord">
        <pc:chgData name="钱 霖奕" userId="d928a817aa094823" providerId="LiveId" clId="{BCE75D40-0FA4-4F69-95E2-004043ED6448}" dt="2022-07-08T10:00:22.511" v="9576" actId="20577"/>
        <pc:sldMkLst>
          <pc:docMk/>
          <pc:sldMk cId="2359811240" sldId="284"/>
        </pc:sldMkLst>
        <pc:spChg chg="mod">
          <ac:chgData name="钱 霖奕" userId="d928a817aa094823" providerId="LiveId" clId="{BCE75D40-0FA4-4F69-95E2-004043ED6448}" dt="2022-07-08T09:50:25.890" v="9176" actId="1076"/>
          <ac:spMkLst>
            <pc:docMk/>
            <pc:sldMk cId="2359811240" sldId="284"/>
            <ac:spMk id="2" creationId="{74557252-6A5B-40F6-ADC3-0DF3A55A5929}"/>
          </ac:spMkLst>
        </pc:spChg>
        <pc:spChg chg="mod">
          <ac:chgData name="钱 霖奕" userId="d928a817aa094823" providerId="LiveId" clId="{BCE75D40-0FA4-4F69-95E2-004043ED6448}" dt="2022-07-08T09:50:28.347" v="9177" actId="1076"/>
          <ac:spMkLst>
            <pc:docMk/>
            <pc:sldMk cId="2359811240" sldId="284"/>
            <ac:spMk id="3" creationId="{EE3A9833-1372-43C5-9D4E-4B8B10FC3DC2}"/>
          </ac:spMkLst>
        </pc:spChg>
        <pc:spChg chg="add mod">
          <ac:chgData name="钱 霖奕" userId="d928a817aa094823" providerId="LiveId" clId="{BCE75D40-0FA4-4F69-95E2-004043ED6448}" dt="2022-07-08T10:00:22.511" v="9576" actId="20577"/>
          <ac:spMkLst>
            <pc:docMk/>
            <pc:sldMk cId="2359811240" sldId="284"/>
            <ac:spMk id="4" creationId="{593F7A57-C89F-4E21-B9F2-CCC3AAF82697}"/>
          </ac:spMkLst>
        </pc:spChg>
        <pc:picChg chg="add mod">
          <ac:chgData name="钱 霖奕" userId="d928a817aa094823" providerId="LiveId" clId="{BCE75D40-0FA4-4F69-95E2-004043ED6448}" dt="2022-07-08T09:54:15.652" v="9284" actId="1076"/>
          <ac:picMkLst>
            <pc:docMk/>
            <pc:sldMk cId="2359811240" sldId="284"/>
            <ac:picMk id="5" creationId="{9090E1F2-AB7B-4AF4-985C-D924EAF96F83}"/>
          </ac:picMkLst>
        </pc:picChg>
      </pc:sldChg>
      <pc:sldChg chg="addSp delSp modSp add mod ord">
        <pc:chgData name="钱 霖奕" userId="d928a817aa094823" providerId="LiveId" clId="{BCE75D40-0FA4-4F69-95E2-004043ED6448}" dt="2022-07-08T10:25:29.578" v="10165" actId="20577"/>
        <pc:sldMkLst>
          <pc:docMk/>
          <pc:sldMk cId="89274997" sldId="285"/>
        </pc:sldMkLst>
        <pc:spChg chg="mod">
          <ac:chgData name="钱 霖奕" userId="d928a817aa094823" providerId="LiveId" clId="{BCE75D40-0FA4-4F69-95E2-004043ED6448}" dt="2022-07-08T10:03:07.343" v="9606" actId="1076"/>
          <ac:spMkLst>
            <pc:docMk/>
            <pc:sldMk cId="89274997" sldId="285"/>
            <ac:spMk id="2" creationId="{74557252-6A5B-40F6-ADC3-0DF3A55A5929}"/>
          </ac:spMkLst>
        </pc:spChg>
        <pc:spChg chg="mod">
          <ac:chgData name="钱 霖奕" userId="d928a817aa094823" providerId="LiveId" clId="{BCE75D40-0FA4-4F69-95E2-004043ED6448}" dt="2022-07-08T10:03:11.261" v="9607" actId="1076"/>
          <ac:spMkLst>
            <pc:docMk/>
            <pc:sldMk cId="89274997" sldId="285"/>
            <ac:spMk id="3" creationId="{EE3A9833-1372-43C5-9D4E-4B8B10FC3DC2}"/>
          </ac:spMkLst>
        </pc:spChg>
        <pc:spChg chg="add mod">
          <ac:chgData name="钱 霖奕" userId="d928a817aa094823" providerId="LiveId" clId="{BCE75D40-0FA4-4F69-95E2-004043ED6448}" dt="2022-07-08T10:25:29.578" v="10165" actId="20577"/>
          <ac:spMkLst>
            <pc:docMk/>
            <pc:sldMk cId="89274997" sldId="285"/>
            <ac:spMk id="4" creationId="{7976E654-CB8C-40DE-8CAE-3FFB421BC080}"/>
          </ac:spMkLst>
        </pc:spChg>
        <pc:picChg chg="del">
          <ac:chgData name="钱 霖奕" userId="d928a817aa094823" providerId="LiveId" clId="{BCE75D40-0FA4-4F69-95E2-004043ED6448}" dt="2022-07-07T14:17:28.146" v="6545" actId="478"/>
          <ac:picMkLst>
            <pc:docMk/>
            <pc:sldMk cId="89274997" sldId="285"/>
            <ac:picMk id="5" creationId="{9090E1F2-AB7B-4AF4-985C-D924EAF96F83}"/>
          </ac:picMkLst>
        </pc:picChg>
        <pc:picChg chg="add mod">
          <ac:chgData name="钱 霖奕" userId="d928a817aa094823" providerId="LiveId" clId="{BCE75D40-0FA4-4F69-95E2-004043ED6448}" dt="2022-07-08T10:25:14.062" v="10163" actId="1076"/>
          <ac:picMkLst>
            <pc:docMk/>
            <pc:sldMk cId="89274997" sldId="285"/>
            <ac:picMk id="6" creationId="{38B5097F-ADB0-4E29-9F9C-187FBF4EDEA0}"/>
          </ac:picMkLst>
        </pc:picChg>
      </pc:sldChg>
      <pc:sldChg chg="addSp delSp modSp add mod ord">
        <pc:chgData name="钱 霖奕" userId="d928a817aa094823" providerId="LiveId" clId="{BCE75D40-0FA4-4F69-95E2-004043ED6448}" dt="2022-07-08T10:35:21.252" v="10631" actId="1076"/>
        <pc:sldMkLst>
          <pc:docMk/>
          <pc:sldMk cId="481327623" sldId="286"/>
        </pc:sldMkLst>
        <pc:spChg chg="mod">
          <ac:chgData name="钱 霖奕" userId="d928a817aa094823" providerId="LiveId" clId="{BCE75D40-0FA4-4F69-95E2-004043ED6448}" dt="2022-07-08T10:26:31.089" v="10180" actId="1076"/>
          <ac:spMkLst>
            <pc:docMk/>
            <pc:sldMk cId="481327623" sldId="286"/>
            <ac:spMk id="2" creationId="{74557252-6A5B-40F6-ADC3-0DF3A55A5929}"/>
          </ac:spMkLst>
        </pc:spChg>
        <pc:spChg chg="mod">
          <ac:chgData name="钱 霖奕" userId="d928a817aa094823" providerId="LiveId" clId="{BCE75D40-0FA4-4F69-95E2-004043ED6448}" dt="2022-07-08T10:26:33.231" v="10181" actId="1076"/>
          <ac:spMkLst>
            <pc:docMk/>
            <pc:sldMk cId="481327623" sldId="286"/>
            <ac:spMk id="3" creationId="{EE3A9833-1372-43C5-9D4E-4B8B10FC3DC2}"/>
          </ac:spMkLst>
        </pc:spChg>
        <pc:spChg chg="add mod">
          <ac:chgData name="钱 霖奕" userId="d928a817aa094823" providerId="LiveId" clId="{BCE75D40-0FA4-4F69-95E2-004043ED6448}" dt="2022-07-08T10:35:21.252" v="10631" actId="1076"/>
          <ac:spMkLst>
            <pc:docMk/>
            <pc:sldMk cId="481327623" sldId="286"/>
            <ac:spMk id="7" creationId="{37385557-E787-4FAF-B200-4B7222964A1F}"/>
          </ac:spMkLst>
        </pc:spChg>
        <pc:picChg chg="add mod">
          <ac:chgData name="钱 霖奕" userId="d928a817aa094823" providerId="LiveId" clId="{BCE75D40-0FA4-4F69-95E2-004043ED6448}" dt="2022-07-08T10:27:27.498" v="10183" actId="1076"/>
          <ac:picMkLst>
            <pc:docMk/>
            <pc:sldMk cId="481327623" sldId="286"/>
            <ac:picMk id="5" creationId="{C5097911-F9FF-4CDA-B782-946A444305CF}"/>
          </ac:picMkLst>
        </pc:picChg>
        <pc:picChg chg="del">
          <ac:chgData name="钱 霖奕" userId="d928a817aa094823" providerId="LiveId" clId="{BCE75D40-0FA4-4F69-95E2-004043ED6448}" dt="2022-07-08T02:34:00.294" v="6566" actId="478"/>
          <ac:picMkLst>
            <pc:docMk/>
            <pc:sldMk cId="481327623" sldId="286"/>
            <ac:picMk id="6" creationId="{38B5097F-ADB0-4E29-9F9C-187FBF4EDEA0}"/>
          </ac:picMkLst>
        </pc:picChg>
      </pc:sldChg>
      <pc:sldChg chg="addSp delSp modSp add del mod">
        <pc:chgData name="钱 霖奕" userId="d928a817aa094823" providerId="LiveId" clId="{BCE75D40-0FA4-4F69-95E2-004043ED6448}" dt="2022-07-08T10:38:26.491" v="10853" actId="47"/>
        <pc:sldMkLst>
          <pc:docMk/>
          <pc:sldMk cId="478693021" sldId="287"/>
        </pc:sldMkLst>
        <pc:picChg chg="del">
          <ac:chgData name="钱 霖奕" userId="d928a817aa094823" providerId="LiveId" clId="{BCE75D40-0FA4-4F69-95E2-004043ED6448}" dt="2022-07-08T02:39:05.890" v="6570" actId="478"/>
          <ac:picMkLst>
            <pc:docMk/>
            <pc:sldMk cId="478693021" sldId="287"/>
            <ac:picMk id="5" creationId="{C5097911-F9FF-4CDA-B782-946A444305CF}"/>
          </ac:picMkLst>
        </pc:picChg>
        <pc:picChg chg="add del mod">
          <ac:chgData name="钱 霖奕" userId="d928a817aa094823" providerId="LiveId" clId="{BCE75D40-0FA4-4F69-95E2-004043ED6448}" dt="2022-07-08T04:10:09.205" v="6676" actId="478"/>
          <ac:picMkLst>
            <pc:docMk/>
            <pc:sldMk cId="478693021" sldId="287"/>
            <ac:picMk id="6" creationId="{79DD5F5C-16AE-45F5-895B-8721BF4DD461}"/>
          </ac:picMkLst>
        </pc:picChg>
        <pc:picChg chg="add mod">
          <ac:chgData name="钱 霖奕" userId="d928a817aa094823" providerId="LiveId" clId="{BCE75D40-0FA4-4F69-95E2-004043ED6448}" dt="2022-07-08T04:10:11.912" v="6677" actId="1076"/>
          <ac:picMkLst>
            <pc:docMk/>
            <pc:sldMk cId="478693021" sldId="287"/>
            <ac:picMk id="7" creationId="{1DAD8F2C-F566-40E5-B442-7ACA184EF3AB}"/>
          </ac:picMkLst>
        </pc:picChg>
      </pc:sldChg>
      <pc:sldChg chg="addSp delSp modSp add mod">
        <pc:chgData name="钱 霖奕" userId="d928a817aa094823" providerId="LiveId" clId="{BCE75D40-0FA4-4F69-95E2-004043ED6448}" dt="2022-07-08T10:45:54.287" v="11163" actId="14100"/>
        <pc:sldMkLst>
          <pc:docMk/>
          <pc:sldMk cId="2630248056" sldId="288"/>
        </pc:sldMkLst>
        <pc:spChg chg="mod">
          <ac:chgData name="钱 霖奕" userId="d928a817aa094823" providerId="LiveId" clId="{BCE75D40-0FA4-4F69-95E2-004043ED6448}" dt="2022-07-08T10:39:24.735" v="10871" actId="1076"/>
          <ac:spMkLst>
            <pc:docMk/>
            <pc:sldMk cId="2630248056" sldId="288"/>
            <ac:spMk id="2" creationId="{74557252-6A5B-40F6-ADC3-0DF3A55A5929}"/>
          </ac:spMkLst>
        </pc:spChg>
        <pc:spChg chg="mod">
          <ac:chgData name="钱 霖奕" userId="d928a817aa094823" providerId="LiveId" clId="{BCE75D40-0FA4-4F69-95E2-004043ED6448}" dt="2022-07-08T10:39:26.733" v="10872" actId="1076"/>
          <ac:spMkLst>
            <pc:docMk/>
            <pc:sldMk cId="2630248056" sldId="288"/>
            <ac:spMk id="3" creationId="{EE3A9833-1372-43C5-9D4E-4B8B10FC3DC2}"/>
          </ac:spMkLst>
        </pc:spChg>
        <pc:spChg chg="add mod">
          <ac:chgData name="钱 霖奕" userId="d928a817aa094823" providerId="LiveId" clId="{BCE75D40-0FA4-4F69-95E2-004043ED6448}" dt="2022-07-08T10:45:40.757" v="11162" actId="1076"/>
          <ac:spMkLst>
            <pc:docMk/>
            <pc:sldMk cId="2630248056" sldId="288"/>
            <ac:spMk id="4" creationId="{C7DB3E53-1FBE-4FFF-8870-55380AD36025}"/>
          </ac:spMkLst>
        </pc:spChg>
        <pc:picChg chg="mod">
          <ac:chgData name="钱 霖奕" userId="d928a817aa094823" providerId="LiveId" clId="{BCE75D40-0FA4-4F69-95E2-004043ED6448}" dt="2022-07-08T10:45:54.287" v="11163" actId="14100"/>
          <ac:picMkLst>
            <pc:docMk/>
            <pc:sldMk cId="2630248056" sldId="288"/>
            <ac:picMk id="6" creationId="{79DD5F5C-16AE-45F5-895B-8721BF4DD461}"/>
          </ac:picMkLst>
        </pc:picChg>
        <pc:picChg chg="del">
          <ac:chgData name="钱 霖奕" userId="d928a817aa094823" providerId="LiveId" clId="{BCE75D40-0FA4-4F69-95E2-004043ED6448}" dt="2022-07-08T02:43:22.780" v="6594" actId="478"/>
          <ac:picMkLst>
            <pc:docMk/>
            <pc:sldMk cId="2630248056" sldId="288"/>
            <ac:picMk id="7" creationId="{1DAD8F2C-F566-40E5-B442-7ACA184EF3AB}"/>
          </ac:picMkLst>
        </pc:picChg>
      </pc:sldChg>
      <pc:sldChg chg="addSp delSp modSp add mod">
        <pc:chgData name="钱 霖奕" userId="d928a817aa094823" providerId="LiveId" clId="{BCE75D40-0FA4-4F69-95E2-004043ED6448}" dt="2022-07-08T10:50:03.650" v="11557" actId="1076"/>
        <pc:sldMkLst>
          <pc:docMk/>
          <pc:sldMk cId="1351554940" sldId="289"/>
        </pc:sldMkLst>
        <pc:spChg chg="mod">
          <ac:chgData name="钱 霖奕" userId="d928a817aa094823" providerId="LiveId" clId="{BCE75D40-0FA4-4F69-95E2-004043ED6448}" dt="2022-07-08T10:46:06.298" v="11165" actId="1076"/>
          <ac:spMkLst>
            <pc:docMk/>
            <pc:sldMk cId="1351554940" sldId="289"/>
            <ac:spMk id="2" creationId="{74557252-6A5B-40F6-ADC3-0DF3A55A5929}"/>
          </ac:spMkLst>
        </pc:spChg>
        <pc:spChg chg="mod">
          <ac:chgData name="钱 霖奕" userId="d928a817aa094823" providerId="LiveId" clId="{BCE75D40-0FA4-4F69-95E2-004043ED6448}" dt="2022-07-08T10:46:48.527" v="11183" actId="20577"/>
          <ac:spMkLst>
            <pc:docMk/>
            <pc:sldMk cId="1351554940" sldId="289"/>
            <ac:spMk id="3" creationId="{EE3A9833-1372-43C5-9D4E-4B8B10FC3DC2}"/>
          </ac:spMkLst>
        </pc:spChg>
        <pc:spChg chg="add mod">
          <ac:chgData name="钱 霖奕" userId="d928a817aa094823" providerId="LiveId" clId="{BCE75D40-0FA4-4F69-95E2-004043ED6448}" dt="2022-07-08T10:50:03.650" v="11557" actId="1076"/>
          <ac:spMkLst>
            <pc:docMk/>
            <pc:sldMk cId="1351554940" sldId="289"/>
            <ac:spMk id="7" creationId="{C8ADFED5-2BFC-42BA-93EC-4F71D49802B1}"/>
          </ac:spMkLst>
        </pc:spChg>
        <pc:picChg chg="add mod">
          <ac:chgData name="钱 霖奕" userId="d928a817aa094823" providerId="LiveId" clId="{BCE75D40-0FA4-4F69-95E2-004043ED6448}" dt="2022-07-08T10:49:49.486" v="11554" actId="1076"/>
          <ac:picMkLst>
            <pc:docMk/>
            <pc:sldMk cId="1351554940" sldId="289"/>
            <ac:picMk id="5" creationId="{9C74F2AE-0483-432A-BEC1-313AB83C5917}"/>
          </ac:picMkLst>
        </pc:picChg>
        <pc:picChg chg="del">
          <ac:chgData name="钱 霖奕" userId="d928a817aa094823" providerId="LiveId" clId="{BCE75D40-0FA4-4F69-95E2-004043ED6448}" dt="2022-07-08T03:56:47.668" v="6640" actId="478"/>
          <ac:picMkLst>
            <pc:docMk/>
            <pc:sldMk cId="1351554940" sldId="289"/>
            <ac:picMk id="6" creationId="{79DD5F5C-16AE-45F5-895B-8721BF4DD461}"/>
          </ac:picMkLst>
        </pc:picChg>
      </pc:sldChg>
      <pc:sldChg chg="addSp delSp modSp add mod">
        <pc:chgData name="钱 霖奕" userId="d928a817aa094823" providerId="LiveId" clId="{BCE75D40-0FA4-4F69-95E2-004043ED6448}" dt="2022-07-08T10:56:39.935" v="12207" actId="1076"/>
        <pc:sldMkLst>
          <pc:docMk/>
          <pc:sldMk cId="1264376384" sldId="290"/>
        </pc:sldMkLst>
        <pc:spChg chg="mod">
          <ac:chgData name="钱 霖奕" userId="d928a817aa094823" providerId="LiveId" clId="{BCE75D40-0FA4-4F69-95E2-004043ED6448}" dt="2022-07-08T10:56:37.752" v="12206" actId="1076"/>
          <ac:spMkLst>
            <pc:docMk/>
            <pc:sldMk cId="1264376384" sldId="290"/>
            <ac:spMk id="2" creationId="{74557252-6A5B-40F6-ADC3-0DF3A55A5929}"/>
          </ac:spMkLst>
        </pc:spChg>
        <pc:spChg chg="mod">
          <ac:chgData name="钱 霖奕" userId="d928a817aa094823" providerId="LiveId" clId="{BCE75D40-0FA4-4F69-95E2-004043ED6448}" dt="2022-07-08T10:56:39.935" v="12207" actId="1076"/>
          <ac:spMkLst>
            <pc:docMk/>
            <pc:sldMk cId="1264376384" sldId="290"/>
            <ac:spMk id="3" creationId="{EE3A9833-1372-43C5-9D4E-4B8B10FC3DC2}"/>
          </ac:spMkLst>
        </pc:spChg>
        <pc:spChg chg="add mod">
          <ac:chgData name="钱 霖奕" userId="d928a817aa094823" providerId="LiveId" clId="{BCE75D40-0FA4-4F69-95E2-004043ED6448}" dt="2022-07-08T10:56:21.271" v="12205" actId="20577"/>
          <ac:spMkLst>
            <pc:docMk/>
            <pc:sldMk cId="1264376384" sldId="290"/>
            <ac:spMk id="7" creationId="{D9BA4E35-69FE-4CC5-8F97-872B1BE010E9}"/>
          </ac:spMkLst>
        </pc:spChg>
        <pc:picChg chg="del">
          <ac:chgData name="钱 霖奕" userId="d928a817aa094823" providerId="LiveId" clId="{BCE75D40-0FA4-4F69-95E2-004043ED6448}" dt="2022-07-08T04:11:44.754" v="6678" actId="478"/>
          <ac:picMkLst>
            <pc:docMk/>
            <pc:sldMk cId="1264376384" sldId="290"/>
            <ac:picMk id="5" creationId="{9C74F2AE-0483-432A-BEC1-313AB83C5917}"/>
          </ac:picMkLst>
        </pc:picChg>
        <pc:picChg chg="add mod">
          <ac:chgData name="钱 霖奕" userId="d928a817aa094823" providerId="LiveId" clId="{BCE75D40-0FA4-4F69-95E2-004043ED6448}" dt="2022-07-08T10:55:59.594" v="12201" actId="1076"/>
          <ac:picMkLst>
            <pc:docMk/>
            <pc:sldMk cId="1264376384" sldId="290"/>
            <ac:picMk id="6" creationId="{B7FE8DF6-D61D-4B38-8557-6C82D210D4E1}"/>
          </ac:picMkLst>
        </pc:picChg>
      </pc:sldChg>
      <pc:sldChg chg="delSp modSp add mod">
        <pc:chgData name="钱 霖奕" userId="d928a817aa094823" providerId="LiveId" clId="{BCE75D40-0FA4-4F69-95E2-004043ED6448}" dt="2022-07-08T10:56:58.003" v="12215" actId="20577"/>
        <pc:sldMkLst>
          <pc:docMk/>
          <pc:sldMk cId="437246513" sldId="291"/>
        </pc:sldMkLst>
        <pc:spChg chg="mod">
          <ac:chgData name="钱 霖奕" userId="d928a817aa094823" providerId="LiveId" clId="{BCE75D40-0FA4-4F69-95E2-004043ED6448}" dt="2022-07-08T10:56:47.699" v="12210" actId="1076"/>
          <ac:spMkLst>
            <pc:docMk/>
            <pc:sldMk cId="437246513" sldId="291"/>
            <ac:spMk id="2" creationId="{74557252-6A5B-40F6-ADC3-0DF3A55A5929}"/>
          </ac:spMkLst>
        </pc:spChg>
        <pc:spChg chg="mod">
          <ac:chgData name="钱 霖奕" userId="d928a817aa094823" providerId="LiveId" clId="{BCE75D40-0FA4-4F69-95E2-004043ED6448}" dt="2022-07-08T10:56:58.003" v="12215" actId="20577"/>
          <ac:spMkLst>
            <pc:docMk/>
            <pc:sldMk cId="437246513" sldId="291"/>
            <ac:spMk id="3" creationId="{EE3A9833-1372-43C5-9D4E-4B8B10FC3DC2}"/>
          </ac:spMkLst>
        </pc:spChg>
        <pc:picChg chg="del">
          <ac:chgData name="钱 霖奕" userId="d928a817aa094823" providerId="LiveId" clId="{BCE75D40-0FA4-4F69-95E2-004043ED6448}" dt="2022-07-08T04:25:55.225" v="6688" actId="478"/>
          <ac:picMkLst>
            <pc:docMk/>
            <pc:sldMk cId="437246513" sldId="291"/>
            <ac:picMk id="6" creationId="{B7FE8DF6-D61D-4B38-8557-6C82D210D4E1}"/>
          </ac:picMkLst>
        </pc:picChg>
      </pc:sldChg>
      <pc:sldChg chg="modSp new mod">
        <pc:chgData name="钱 霖奕" userId="d928a817aa094823" providerId="LiveId" clId="{BCE75D40-0FA4-4F69-95E2-004043ED6448}" dt="2022-07-08T08:05:51.004" v="7552" actId="1076"/>
        <pc:sldMkLst>
          <pc:docMk/>
          <pc:sldMk cId="3874877178" sldId="292"/>
        </pc:sldMkLst>
        <pc:spChg chg="mod">
          <ac:chgData name="钱 霖奕" userId="d928a817aa094823" providerId="LiveId" clId="{BCE75D40-0FA4-4F69-95E2-004043ED6448}" dt="2022-07-08T07:56:55.614" v="7226" actId="14100"/>
          <ac:spMkLst>
            <pc:docMk/>
            <pc:sldMk cId="3874877178" sldId="292"/>
            <ac:spMk id="2" creationId="{09DE0D78-AEBA-4AF4-A35F-E48BAE9741CC}"/>
          </ac:spMkLst>
        </pc:spChg>
        <pc:spChg chg="mod">
          <ac:chgData name="钱 霖奕" userId="d928a817aa094823" providerId="LiveId" clId="{BCE75D40-0FA4-4F69-95E2-004043ED6448}" dt="2022-07-08T08:05:51.004" v="7552" actId="1076"/>
          <ac:spMkLst>
            <pc:docMk/>
            <pc:sldMk cId="3874877178" sldId="292"/>
            <ac:spMk id="3" creationId="{C6D3E1CB-DC10-42B5-AB44-61060B1239A5}"/>
          </ac:spMkLst>
        </pc:spChg>
      </pc:sldChg>
      <pc:sldChg chg="addSp delSp modSp add mod">
        <pc:chgData name="钱 霖奕" userId="d928a817aa094823" providerId="LiveId" clId="{BCE75D40-0FA4-4F69-95E2-004043ED6448}" dt="2022-07-08T10:38:03.054" v="10852" actId="1076"/>
        <pc:sldMkLst>
          <pc:docMk/>
          <pc:sldMk cId="1525778944" sldId="293"/>
        </pc:sldMkLst>
        <pc:spChg chg="mod">
          <ac:chgData name="钱 霖奕" userId="d928a817aa094823" providerId="LiveId" clId="{BCE75D40-0FA4-4F69-95E2-004043ED6448}" dt="2022-07-08T10:38:01.212" v="10851" actId="1076"/>
          <ac:spMkLst>
            <pc:docMk/>
            <pc:sldMk cId="1525778944" sldId="293"/>
            <ac:spMk id="7" creationId="{37385557-E787-4FAF-B200-4B7222964A1F}"/>
          </ac:spMkLst>
        </pc:spChg>
        <pc:spChg chg="add mod">
          <ac:chgData name="钱 霖奕" userId="d928a817aa094823" providerId="LiveId" clId="{BCE75D40-0FA4-4F69-95E2-004043ED6448}" dt="2022-07-08T10:37:56.126" v="10850" actId="571"/>
          <ac:spMkLst>
            <pc:docMk/>
            <pc:sldMk cId="1525778944" sldId="293"/>
            <ac:spMk id="8" creationId="{C63CDEAE-58D4-4B41-AB4D-87D5A97030C7}"/>
          </ac:spMkLst>
        </pc:spChg>
        <pc:picChg chg="del">
          <ac:chgData name="钱 霖奕" userId="d928a817aa094823" providerId="LiveId" clId="{BCE75D40-0FA4-4F69-95E2-004043ED6448}" dt="2022-07-08T10:33:39.080" v="10510" actId="478"/>
          <ac:picMkLst>
            <pc:docMk/>
            <pc:sldMk cId="1525778944" sldId="293"/>
            <ac:picMk id="5" creationId="{C5097911-F9FF-4CDA-B782-946A444305CF}"/>
          </ac:picMkLst>
        </pc:picChg>
        <pc:picChg chg="add mod">
          <ac:chgData name="钱 霖奕" userId="d928a817aa094823" providerId="LiveId" clId="{BCE75D40-0FA4-4F69-95E2-004043ED6448}" dt="2022-07-08T10:38:03.054" v="10852" actId="1076"/>
          <ac:picMkLst>
            <pc:docMk/>
            <pc:sldMk cId="1525778944" sldId="293"/>
            <ac:picMk id="6" creationId="{F665E423-E506-44E0-97AC-A1D999123AB5}"/>
          </ac:picMkLst>
        </pc:picChg>
      </pc:sldChg>
      <pc:sldMasterChg chg="addSldLayout">
        <pc:chgData name="钱 霖奕" userId="d928a817aa094823" providerId="LiveId" clId="{BCE75D40-0FA4-4F69-95E2-004043ED6448}" dt="2022-06-26T08:59:35.854" v="0" actId="680"/>
        <pc:sldMasterMkLst>
          <pc:docMk/>
          <pc:sldMasterMk cId="4015780569" sldId="2147483648"/>
        </pc:sldMasterMkLst>
        <pc:sldLayoutChg chg="add">
          <pc:chgData name="钱 霖奕" userId="d928a817aa094823" providerId="LiveId" clId="{BCE75D40-0FA4-4F69-95E2-004043ED6448}" dt="2022-06-26T08:59:35.854" v="0" actId="680"/>
          <pc:sldLayoutMkLst>
            <pc:docMk/>
            <pc:sldMasterMk cId="4015780569" sldId="2147483648"/>
            <pc:sldLayoutMk cId="1036206675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8EC0E-0E06-419F-9AF3-B07BBBB4D4F6}" type="datetimeFigureOut">
              <a:rPr lang="zh-CN" altLang="en-US" smtClean="0"/>
              <a:t>2022/10/23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04E87-B517-4C07-8E32-4FFD41CEB4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0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360BD-127A-48DC-9DD1-734782E3D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727F8E-1CF9-4481-953F-B56876514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3620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5780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8041B3-80CF-4B2F-9A71-6C0BA0219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YOLOv3:</a:t>
            </a:r>
            <a:r>
              <a:rPr lang="zh-CN" altLang="en-US" dirty="0"/>
              <a:t>渐进式改进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C96EF5-6F33-4681-975E-9274AB13D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5925" y="5870793"/>
            <a:ext cx="9144000" cy="633078"/>
          </a:xfrm>
        </p:spPr>
        <p:txBody>
          <a:bodyPr/>
          <a:lstStyle/>
          <a:p>
            <a:r>
              <a:rPr lang="zh-CN" altLang="en-US" dirty="0"/>
              <a:t>汇报人：王季瑄</a:t>
            </a:r>
          </a:p>
        </p:txBody>
      </p:sp>
    </p:spTree>
    <p:extLst>
      <p:ext uri="{BB962C8B-B14F-4D97-AF65-F5344CB8AC3E}">
        <p14:creationId xmlns:p14="http://schemas.microsoft.com/office/powerpoint/2010/main" val="288902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91668"/>
            <a:ext cx="9144000" cy="4166837"/>
          </a:xfrm>
        </p:spPr>
        <p:txBody>
          <a:bodyPr/>
          <a:lstStyle/>
          <a:p>
            <a:r>
              <a:rPr lang="en-US" altLang="zh-CN" dirty="0"/>
              <a:t>YOLO9000:</a:t>
            </a:r>
          </a:p>
          <a:p>
            <a:r>
              <a:rPr lang="en-US" altLang="zh-CN" dirty="0" err="1"/>
              <a:t>Better,Faster,Stronger</a:t>
            </a:r>
            <a:endParaRPr lang="en-US" altLang="zh-CN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04C8FF69-E5CD-82A5-2386-D456FFE4EEBF}"/>
              </a:ext>
            </a:extLst>
          </p:cNvPr>
          <p:cNvSpPr txBox="1">
            <a:spLocks/>
          </p:cNvSpPr>
          <p:nvPr/>
        </p:nvSpPr>
        <p:spPr>
          <a:xfrm>
            <a:off x="9432099" y="969870"/>
            <a:ext cx="2189676" cy="41668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2017 CVPR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(pascal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voc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imagenet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数据集联合训练可以预测的种类有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9000</a:t>
            </a:r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152537-909F-9B28-0DF9-72FE2A76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3" y="2127386"/>
            <a:ext cx="7843489" cy="321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3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69C6E06-330E-734C-2C7F-2DC6791E8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76" y="1578385"/>
            <a:ext cx="5251056" cy="3701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C0E8723-3FAA-F0B8-34CF-7DC6425C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8014"/>
            <a:ext cx="5123173" cy="3135821"/>
          </a:xfrm>
          <a:prstGeom prst="rect">
            <a:avLst/>
          </a:prstGeom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09F8ABCD-5C9C-464F-5476-7486A52E0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389" y="5720660"/>
            <a:ext cx="3860103" cy="529828"/>
          </a:xfrm>
        </p:spPr>
        <p:txBody>
          <a:bodyPr/>
          <a:lstStyle/>
          <a:p>
            <a:pPr algn="l"/>
            <a:r>
              <a:rPr lang="en-US" altLang="zh-CN" dirty="0"/>
              <a:t>Pascal </a:t>
            </a:r>
            <a:r>
              <a:rPr lang="en-US" altLang="zh-CN" dirty="0" err="1"/>
              <a:t>voc</a:t>
            </a:r>
            <a:r>
              <a:rPr lang="en-US" altLang="zh-CN" dirty="0"/>
              <a:t> 2007 test</a:t>
            </a:r>
          </a:p>
        </p:txBody>
      </p:sp>
    </p:spTree>
    <p:extLst>
      <p:ext uri="{BB962C8B-B14F-4D97-AF65-F5344CB8AC3E}">
        <p14:creationId xmlns:p14="http://schemas.microsoft.com/office/powerpoint/2010/main" val="302342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9973" y="841772"/>
            <a:ext cx="9381994" cy="4166837"/>
          </a:xfrm>
        </p:spPr>
        <p:txBody>
          <a:bodyPr/>
          <a:lstStyle/>
          <a:p>
            <a:pPr algn="l"/>
            <a:r>
              <a:rPr lang="en-US" altLang="zh-CN" dirty="0"/>
              <a:t>YOLOv2</a:t>
            </a:r>
            <a:r>
              <a:rPr lang="zh-CN" altLang="en-US" dirty="0"/>
              <a:t>中的尝试：</a:t>
            </a:r>
            <a:endParaRPr lang="en-US" altLang="zh-CN" dirty="0"/>
          </a:p>
          <a:p>
            <a:pPr algn="l"/>
            <a:r>
              <a:rPr lang="en-US" altLang="zh-CN" dirty="0"/>
              <a:t>	batch normalization</a:t>
            </a:r>
            <a:r>
              <a:rPr lang="zh-CN" altLang="en-US" dirty="0"/>
              <a:t>（</a:t>
            </a:r>
            <a:r>
              <a:rPr lang="en-US" altLang="zh-CN" dirty="0"/>
              <a:t>2%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dirty="0"/>
              <a:t>	high resolution classifier</a:t>
            </a:r>
            <a:r>
              <a:rPr lang="zh-CN" altLang="en-US" dirty="0"/>
              <a:t>（</a:t>
            </a:r>
            <a:r>
              <a:rPr lang="en-US" altLang="zh-CN" dirty="0"/>
              <a:t>448*448</a:t>
            </a:r>
            <a:r>
              <a:rPr lang="zh-CN" altLang="en-US" dirty="0"/>
              <a:t>高分辨率分类器）（</a:t>
            </a:r>
            <a:r>
              <a:rPr lang="en-US" altLang="zh-CN" dirty="0"/>
              <a:t>4%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dirty="0"/>
              <a:t>	convolutional with anchor boxes</a:t>
            </a:r>
          </a:p>
          <a:p>
            <a:pPr algn="l"/>
            <a:r>
              <a:rPr lang="en-US" altLang="zh-CN" dirty="0"/>
              <a:t>	dimension cluster</a:t>
            </a:r>
            <a:r>
              <a:rPr lang="zh-CN" altLang="en-US" dirty="0"/>
              <a:t>（通过训练集的目标边界框使用</a:t>
            </a:r>
            <a:r>
              <a:rPr lang="en-US" altLang="zh-CN" dirty="0"/>
              <a:t>k-means</a:t>
            </a:r>
            <a:r>
              <a:rPr lang="zh-CN" altLang="en-US" dirty="0"/>
              <a:t>获得</a:t>
            </a:r>
            <a:r>
              <a:rPr lang="en-US" altLang="zh-CN" dirty="0"/>
              <a:t>anchors</a:t>
            </a:r>
            <a:r>
              <a:rPr lang="zh-CN" altLang="en-US" dirty="0"/>
              <a:t>的尺寸）</a:t>
            </a:r>
            <a:endParaRPr lang="en-US" altLang="zh-CN" dirty="0"/>
          </a:p>
          <a:p>
            <a:pPr algn="l"/>
            <a:r>
              <a:rPr lang="en-US" altLang="zh-CN" dirty="0"/>
              <a:t>	direct location</a:t>
            </a:r>
            <a:r>
              <a:rPr lang="zh-CN" altLang="en-US" dirty="0"/>
              <a:t>（</a:t>
            </a:r>
            <a:r>
              <a:rPr lang="en-US" altLang="zh-CN" dirty="0"/>
              <a:t>5%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dirty="0"/>
              <a:t>	fine-grained features</a:t>
            </a:r>
          </a:p>
          <a:p>
            <a:pPr algn="l"/>
            <a:r>
              <a:rPr lang="en-US" altLang="zh-CN" dirty="0"/>
              <a:t>	multi-scale training</a:t>
            </a:r>
            <a:r>
              <a:rPr lang="zh-CN" altLang="en-US" dirty="0"/>
              <a:t>（</a:t>
            </a:r>
            <a:r>
              <a:rPr lang="en-US" altLang="zh-CN" dirty="0"/>
              <a:t>320</a:t>
            </a:r>
            <a:r>
              <a:rPr lang="zh-CN" altLang="en-US" dirty="0"/>
              <a:t>，</a:t>
            </a:r>
            <a:r>
              <a:rPr lang="en-US" altLang="zh-CN" dirty="0"/>
              <a:t>……,608</a:t>
            </a:r>
            <a:r>
              <a:rPr lang="zh-CN" altLang="en-US" dirty="0"/>
              <a:t>）</a:t>
            </a:r>
            <a:endParaRPr lang="en-US" altLang="zh-CN" dirty="0"/>
          </a:p>
          <a:p>
            <a:pPr algn="l"/>
            <a:r>
              <a:rPr lang="en-US" altLang="zh-CN" dirty="0"/>
              <a:t>	</a:t>
            </a:r>
          </a:p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41733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E41C1D8-6EF9-E6DF-3FCC-F6E6318C8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98" y="886287"/>
            <a:ext cx="9588924" cy="5993077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C6BFFC82-AD2E-3EAF-2DE9-63C9ED77A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4178" y="731848"/>
            <a:ext cx="8807865" cy="981584"/>
          </a:xfrm>
        </p:spPr>
        <p:txBody>
          <a:bodyPr/>
          <a:lstStyle/>
          <a:p>
            <a:r>
              <a:rPr lang="en-US" altLang="zh-CN" dirty="0"/>
              <a:t>Direct location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D8E2E-2000-2675-3A5C-F99539830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060" y="2330876"/>
            <a:ext cx="3642478" cy="14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20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F84681A-B828-BBE3-26E7-4E5E8372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59" y="892044"/>
            <a:ext cx="5486682" cy="5073911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98FD4561-644C-767B-3600-24E088049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3431" y="227646"/>
            <a:ext cx="8796471" cy="832034"/>
          </a:xfrm>
        </p:spPr>
        <p:txBody>
          <a:bodyPr/>
          <a:lstStyle/>
          <a:p>
            <a:r>
              <a:rPr lang="zh-CN" altLang="en-US" dirty="0"/>
              <a:t>网络结构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370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ED1A4B-5F22-0EFF-60AA-835A43670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6" y="1022129"/>
            <a:ext cx="9754101" cy="6096313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E779AEB0-9473-6E59-F16D-41AA8E89B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3682" y="495017"/>
            <a:ext cx="9236580" cy="1054223"/>
          </a:xfrm>
        </p:spPr>
        <p:txBody>
          <a:bodyPr/>
          <a:lstStyle/>
          <a:p>
            <a:r>
              <a:rPr lang="en-US" altLang="zh-CN" dirty="0"/>
              <a:t>Passthrough layer</a:t>
            </a:r>
          </a:p>
        </p:txBody>
      </p:sp>
    </p:spTree>
    <p:extLst>
      <p:ext uri="{BB962C8B-B14F-4D97-AF65-F5344CB8AC3E}">
        <p14:creationId xmlns:p14="http://schemas.microsoft.com/office/powerpoint/2010/main" val="1648466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91668"/>
            <a:ext cx="9144000" cy="4166837"/>
          </a:xfrm>
        </p:spPr>
        <p:txBody>
          <a:bodyPr/>
          <a:lstStyle/>
          <a:p>
            <a:r>
              <a:rPr lang="en-US" altLang="zh-CN" dirty="0"/>
              <a:t>YOLOv3:</a:t>
            </a:r>
          </a:p>
          <a:p>
            <a:r>
              <a:rPr lang="en-US" altLang="zh-CN" dirty="0"/>
              <a:t>An Incremental Improvement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04C8FF69-E5CD-82A5-2386-D456FFE4EEBF}"/>
              </a:ext>
            </a:extLst>
          </p:cNvPr>
          <p:cNvSpPr txBox="1">
            <a:spLocks/>
          </p:cNvSpPr>
          <p:nvPr/>
        </p:nvSpPr>
        <p:spPr>
          <a:xfrm>
            <a:off x="9432099" y="969870"/>
            <a:ext cx="2189676" cy="41668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技术报告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30AC00-9335-9DE9-FE7C-62834646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674" y="1752877"/>
            <a:ext cx="6456752" cy="44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66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96A2D7-1B2A-80B5-07E3-3B004A5B9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1899531"/>
            <a:ext cx="5283472" cy="2921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B0446E-C478-5A94-1AB1-5FF4609A7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159" y="1899531"/>
            <a:ext cx="5676490" cy="357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9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8D057C2-E594-DF56-FE9D-B3B2C863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22" y="483757"/>
            <a:ext cx="4476980" cy="57025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E7A653-AA07-1E28-3BF9-83EF424BB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00" y="4087737"/>
            <a:ext cx="4800847" cy="1365320"/>
          </a:xfrm>
          <a:prstGeom prst="rect">
            <a:avLst/>
          </a:prstGeom>
        </p:spPr>
      </p:pic>
      <p:sp>
        <p:nvSpPr>
          <p:cNvPr id="5" name="副标题 2">
            <a:extLst>
              <a:ext uri="{FF2B5EF4-FFF2-40B4-BE49-F238E27FC236}">
                <a16:creationId xmlns:a16="http://schemas.microsoft.com/office/drawing/2014/main" id="{3BFA7097-445B-C987-40E4-49EC4CAAB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0400" y="217919"/>
            <a:ext cx="5099241" cy="3661872"/>
          </a:xfrm>
        </p:spPr>
        <p:txBody>
          <a:bodyPr/>
          <a:lstStyle/>
          <a:p>
            <a:pPr algn="l"/>
            <a:r>
              <a:rPr lang="en-US" altLang="zh-CN" dirty="0"/>
              <a:t>2+</a:t>
            </a:r>
          </a:p>
          <a:p>
            <a:pPr algn="l"/>
            <a:r>
              <a:rPr lang="en-US" altLang="zh-CN" dirty="0"/>
              <a:t>(1x2)+1+ </a:t>
            </a:r>
          </a:p>
          <a:p>
            <a:pPr algn="l"/>
            <a:r>
              <a:rPr lang="en-US" altLang="zh-CN" dirty="0"/>
              <a:t>(2x2)+1+ </a:t>
            </a:r>
          </a:p>
          <a:p>
            <a:pPr algn="l"/>
            <a:r>
              <a:rPr lang="en-US" altLang="zh-CN" dirty="0"/>
              <a:t>(8x2)+1+ </a:t>
            </a:r>
          </a:p>
          <a:p>
            <a:pPr algn="l"/>
            <a:r>
              <a:rPr lang="en-US" altLang="zh-CN" dirty="0"/>
              <a:t>(8x2)+1+ </a:t>
            </a:r>
          </a:p>
          <a:p>
            <a:pPr algn="l"/>
            <a:r>
              <a:rPr lang="en-US" altLang="zh-CN" dirty="0"/>
              <a:t>(4x2)+1=53</a:t>
            </a:r>
          </a:p>
          <a:p>
            <a:pPr algn="l"/>
            <a:endParaRPr lang="en-US" altLang="zh-CN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9D0BE31D-94FE-25B0-5B8E-4886740A938D}"/>
              </a:ext>
            </a:extLst>
          </p:cNvPr>
          <p:cNvSpPr txBox="1">
            <a:spLocks/>
          </p:cNvSpPr>
          <p:nvPr/>
        </p:nvSpPr>
        <p:spPr>
          <a:xfrm>
            <a:off x="165219" y="117453"/>
            <a:ext cx="8889050" cy="5192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Darknet-53</a:t>
            </a:r>
          </a:p>
        </p:txBody>
      </p:sp>
    </p:spTree>
    <p:extLst>
      <p:ext uri="{BB962C8B-B14F-4D97-AF65-F5344CB8AC3E}">
        <p14:creationId xmlns:p14="http://schemas.microsoft.com/office/powerpoint/2010/main" val="270933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918996B-2513-46CB-B729-B7C6E563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52" y="2854042"/>
            <a:ext cx="6350326" cy="14161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B1A315-5A39-6E06-B62D-D266E30C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63" y="807800"/>
            <a:ext cx="5359636" cy="4861529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E8F035A2-8477-00CF-1D23-622C81F46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43" y="103328"/>
            <a:ext cx="9058837" cy="452149"/>
          </a:xfrm>
        </p:spPr>
        <p:txBody>
          <a:bodyPr/>
          <a:lstStyle/>
          <a:p>
            <a:r>
              <a:rPr lang="zh-CN" altLang="en-US" dirty="0"/>
              <a:t>网络结构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892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16A0C-FE2D-4635-9D4A-8748E4D16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881098"/>
          </a:xfrm>
        </p:spPr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AD4033-08E5-4641-A691-CA0C49D07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5066" y="2356873"/>
            <a:ext cx="4484159" cy="2910452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US" altLang="zh-CN" dirty="0"/>
              <a:t>YOLO v1</a:t>
            </a:r>
            <a:r>
              <a:rPr lang="zh-CN" altLang="en-US" dirty="0"/>
              <a:t>理论简单介绍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/>
              <a:t>YOLO v2</a:t>
            </a:r>
            <a:r>
              <a:rPr lang="zh-CN" altLang="en-US" dirty="0"/>
              <a:t>理论简单介绍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/>
              <a:t>YOLO v3</a:t>
            </a:r>
            <a:r>
              <a:rPr lang="zh-CN" altLang="en-US" dirty="0"/>
              <a:t>理论简单介绍</a:t>
            </a:r>
            <a:endParaRPr lang="en-US" altLang="zh-CN" dirty="0"/>
          </a:p>
          <a:p>
            <a:pPr marL="457200" indent="-457200" algn="l">
              <a:buFont typeface="+mj-lt"/>
              <a:buAutoNum type="arabicPeriod"/>
            </a:pPr>
            <a:r>
              <a:rPr lang="en-US" altLang="zh-CN" dirty="0"/>
              <a:t>YOLO v3 </a:t>
            </a:r>
            <a:r>
              <a:rPr lang="en-US" altLang="zh-CN" dirty="0" err="1"/>
              <a:t>spp</a:t>
            </a:r>
            <a:r>
              <a:rPr lang="zh-CN" altLang="en-US" dirty="0"/>
              <a:t>简单介绍以及代码介绍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571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50154E-92CA-9361-5C60-7EDBEC05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65" y="621118"/>
            <a:ext cx="5823249" cy="4470630"/>
          </a:xfrm>
          <a:prstGeom prst="rect">
            <a:avLst/>
          </a:prstGeom>
        </p:spPr>
      </p:pic>
      <p:sp>
        <p:nvSpPr>
          <p:cNvPr id="9" name="副标题 2">
            <a:extLst>
              <a:ext uri="{FF2B5EF4-FFF2-40B4-BE49-F238E27FC236}">
                <a16:creationId xmlns:a16="http://schemas.microsoft.com/office/drawing/2014/main" id="{C978079D-2091-DB9F-AF85-97FCDF262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43" y="103328"/>
            <a:ext cx="9058837" cy="452149"/>
          </a:xfrm>
        </p:spPr>
        <p:txBody>
          <a:bodyPr/>
          <a:lstStyle/>
          <a:p>
            <a:r>
              <a:rPr lang="en-US" altLang="zh-CN" dirty="0"/>
              <a:t>Anchor</a:t>
            </a:r>
            <a:r>
              <a:rPr lang="zh-CN" altLang="en-US" dirty="0"/>
              <a:t>和正负样本的匹配</a:t>
            </a:r>
            <a:endParaRPr lang="en-US" altLang="zh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9FEBF9-6CC9-621E-8843-7F46400C3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912" y="822863"/>
            <a:ext cx="4648439" cy="9906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AD94552-AAEA-79C2-A026-4B99C8CFF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239" y="1735941"/>
            <a:ext cx="4527783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3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00C7DCE-CA7C-E739-28F7-0EEF748B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12" y="1149233"/>
            <a:ext cx="6553537" cy="4559534"/>
          </a:xfrm>
          <a:prstGeom prst="rect">
            <a:avLst/>
          </a:prstGeom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581B07CA-24DB-2200-D18F-EDC77BA93B89}"/>
              </a:ext>
            </a:extLst>
          </p:cNvPr>
          <p:cNvSpPr txBox="1">
            <a:spLocks/>
          </p:cNvSpPr>
          <p:nvPr/>
        </p:nvSpPr>
        <p:spPr>
          <a:xfrm>
            <a:off x="7804359" y="1122964"/>
            <a:ext cx="3860103" cy="41668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/>
              <a:t>定位损失</a:t>
            </a:r>
            <a:r>
              <a:rPr lang="en-US" altLang="zh-CN" dirty="0"/>
              <a:t>/bounding box</a:t>
            </a:r>
            <a:r>
              <a:rPr lang="zh-CN" altLang="en-US" dirty="0"/>
              <a:t>损失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置信度损失</a:t>
            </a:r>
            <a:r>
              <a:rPr lang="en-US" altLang="zh-CN" dirty="0"/>
              <a:t>/confidence</a:t>
            </a:r>
            <a:r>
              <a:rPr lang="zh-CN" altLang="en-US" dirty="0"/>
              <a:t>损失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分类损失</a:t>
            </a:r>
            <a:r>
              <a:rPr lang="en-US" altLang="zh-CN" dirty="0"/>
              <a:t>/class</a:t>
            </a:r>
            <a:r>
              <a:rPr lang="zh-CN" altLang="en-US" dirty="0"/>
              <a:t>损失 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误差平方和和二值交叉熵</a:t>
            </a:r>
            <a:endParaRPr lang="en-US" altLang="zh-CN" dirty="0"/>
          </a:p>
          <a:p>
            <a:pPr algn="l"/>
            <a:endParaRPr lang="en-US" altLang="zh-CN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414A5B-C5E7-81B7-D0C7-1565ED881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7595" y="180240"/>
            <a:ext cx="9058837" cy="452149"/>
          </a:xfrm>
        </p:spPr>
        <p:txBody>
          <a:bodyPr/>
          <a:lstStyle/>
          <a:p>
            <a:r>
              <a:rPr lang="zh-CN" altLang="en-US" dirty="0"/>
              <a:t>损失函数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04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91668"/>
            <a:ext cx="9144000" cy="4166837"/>
          </a:xfrm>
        </p:spPr>
        <p:txBody>
          <a:bodyPr/>
          <a:lstStyle/>
          <a:p>
            <a:r>
              <a:rPr lang="en-US" altLang="zh-CN" dirty="0"/>
              <a:t>YOLOv3-spp</a:t>
            </a:r>
          </a:p>
          <a:p>
            <a:endParaRPr lang="en-US" altLang="zh-CN" dirty="0"/>
          </a:p>
          <a:p>
            <a:r>
              <a:rPr lang="en-US" altLang="zh-CN" dirty="0"/>
              <a:t>Mosaic</a:t>
            </a:r>
            <a:r>
              <a:rPr lang="zh-CN" altLang="en-US" dirty="0"/>
              <a:t>图像增强</a:t>
            </a:r>
            <a:r>
              <a:rPr lang="en-US" altLang="zh-CN" dirty="0"/>
              <a:t>(</a:t>
            </a:r>
            <a:r>
              <a:rPr lang="zh-CN" altLang="en-US" dirty="0"/>
              <a:t>四张图片拼接在一起进行训练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增加了数据的多样性；增加了目标个数；</a:t>
            </a:r>
            <a:endParaRPr lang="en-US" altLang="zh-CN" dirty="0"/>
          </a:p>
          <a:p>
            <a:r>
              <a:rPr lang="en-US" altLang="zh-CN" dirty="0"/>
              <a:t>SPP</a:t>
            </a:r>
            <a:r>
              <a:rPr lang="zh-CN" altLang="en-US" dirty="0"/>
              <a:t>模块（实现了不同尺度的特征融合）</a:t>
            </a:r>
            <a:endParaRPr lang="en-US" altLang="zh-CN" dirty="0"/>
          </a:p>
          <a:p>
            <a:r>
              <a:rPr lang="en-US" altLang="zh-CN" dirty="0"/>
              <a:t>CIOU Loss</a:t>
            </a:r>
          </a:p>
        </p:txBody>
      </p:sp>
    </p:spTree>
    <p:extLst>
      <p:ext uri="{BB962C8B-B14F-4D97-AF65-F5344CB8AC3E}">
        <p14:creationId xmlns:p14="http://schemas.microsoft.com/office/powerpoint/2010/main" val="469819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91668"/>
            <a:ext cx="9144000" cy="4166837"/>
          </a:xfrm>
        </p:spPr>
        <p:txBody>
          <a:bodyPr/>
          <a:lstStyle/>
          <a:p>
            <a:pPr algn="l"/>
            <a:r>
              <a:rPr lang="en-US" altLang="zh-CN" dirty="0" err="1"/>
              <a:t>IoU</a:t>
            </a:r>
            <a:r>
              <a:rPr lang="en-US" altLang="zh-CN" dirty="0"/>
              <a:t> Loss =</a:t>
            </a:r>
            <a:r>
              <a:rPr lang="zh-CN" altLang="en-US" dirty="0"/>
              <a:t> </a:t>
            </a:r>
            <a:r>
              <a:rPr lang="en-US" altLang="zh-CN" dirty="0"/>
              <a:t>1-IoU      </a:t>
            </a:r>
            <a:r>
              <a:rPr lang="zh-CN" altLang="en-US" dirty="0"/>
              <a:t>优点：可以更好的反应重合度</a:t>
            </a:r>
            <a:endParaRPr lang="en-US" altLang="zh-CN" dirty="0"/>
          </a:p>
          <a:p>
            <a:pPr algn="l"/>
            <a:r>
              <a:rPr lang="en-US" altLang="zh-CN" dirty="0"/>
              <a:t>				</a:t>
            </a:r>
            <a:r>
              <a:rPr lang="zh-CN" altLang="en-US" dirty="0"/>
              <a:t>具有尺度不变性</a:t>
            </a:r>
            <a:endParaRPr lang="en-US" altLang="zh-CN" dirty="0"/>
          </a:p>
          <a:p>
            <a:pPr algn="l"/>
            <a:r>
              <a:rPr lang="en-US" altLang="zh-CN" dirty="0"/>
              <a:t>			</a:t>
            </a:r>
            <a:r>
              <a:rPr lang="zh-CN" altLang="en-US" dirty="0"/>
              <a:t>缺点：不相交时</a:t>
            </a:r>
            <a:r>
              <a:rPr lang="en-US" altLang="zh-CN" dirty="0"/>
              <a:t>loss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</a:p>
          <a:p>
            <a:pPr algn="l"/>
            <a:r>
              <a:rPr lang="en-US" altLang="zh-CN" b="1" dirty="0"/>
              <a:t>				Ac</a:t>
            </a:r>
            <a:r>
              <a:rPr lang="zh-CN" altLang="en-US" b="1" dirty="0"/>
              <a:t>是框住两个方框的最小矩形框</a:t>
            </a:r>
            <a:endParaRPr lang="en-US" altLang="zh-CN" b="1" dirty="0"/>
          </a:p>
          <a:p>
            <a:pPr algn="l"/>
            <a:r>
              <a:rPr lang="en-US" altLang="zh-CN" b="1" dirty="0"/>
              <a:t>				u</a:t>
            </a:r>
            <a:r>
              <a:rPr lang="zh-CN" altLang="en-US" b="1" dirty="0"/>
              <a:t>是并集面积。（问题：平行的</a:t>
            </a:r>
            <a:endParaRPr lang="en-US" altLang="zh-CN" b="1" dirty="0"/>
          </a:p>
          <a:p>
            <a:pPr algn="l"/>
            <a:r>
              <a:rPr lang="en-US" altLang="zh-CN" b="1" dirty="0"/>
              <a:t>				</a:t>
            </a:r>
            <a:r>
              <a:rPr lang="zh-CN" altLang="en-US" b="1" dirty="0"/>
              <a:t>时候会退化成</a:t>
            </a:r>
            <a:r>
              <a:rPr lang="en-US" altLang="zh-CN" b="1" dirty="0" err="1"/>
              <a:t>IoU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algn="l"/>
            <a:r>
              <a:rPr lang="en-US" altLang="zh-CN" b="1" dirty="0"/>
              <a:t>				</a:t>
            </a:r>
            <a:r>
              <a:rPr lang="en-US" altLang="zh-CN" b="1" dirty="0" err="1"/>
              <a:t>GIoU</a:t>
            </a:r>
            <a:r>
              <a:rPr lang="en-US" altLang="zh-CN" b="1" dirty="0"/>
              <a:t> loss=1- </a:t>
            </a:r>
            <a:r>
              <a:rPr lang="en-US" altLang="zh-CN" b="1" dirty="0" err="1"/>
              <a:t>GIoU</a:t>
            </a:r>
            <a:endParaRPr lang="en-US" altLang="zh-CN" b="1" dirty="0"/>
          </a:p>
          <a:p>
            <a:pPr algn="l"/>
            <a:endParaRPr lang="en-US" altLang="zh-CN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FE7106-8ABF-584B-53AF-9B448AF33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13" y="2104001"/>
            <a:ext cx="3664058" cy="4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06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91668"/>
            <a:ext cx="9144000" cy="4166837"/>
          </a:xfrm>
        </p:spPr>
        <p:txBody>
          <a:bodyPr/>
          <a:lstStyle/>
          <a:p>
            <a:pPr algn="l"/>
            <a:r>
              <a:rPr lang="en-US" altLang="zh-CN" b="1" dirty="0"/>
              <a:t>d</a:t>
            </a:r>
            <a:r>
              <a:rPr lang="zh-CN" altLang="en-US" b="1" dirty="0"/>
              <a:t>为中心点距离，</a:t>
            </a:r>
            <a:r>
              <a:rPr lang="en-US" altLang="zh-CN" b="1" dirty="0"/>
              <a:t>c</a:t>
            </a:r>
            <a:r>
              <a:rPr lang="zh-CN" altLang="en-US" b="1" dirty="0"/>
              <a:t>为最小外接矩形对角线的长度</a:t>
            </a:r>
            <a:endParaRPr lang="en-US" altLang="zh-CN" b="1" dirty="0"/>
          </a:p>
          <a:p>
            <a:pPr algn="l"/>
            <a:r>
              <a:rPr lang="en-US" altLang="zh-CN" b="1" dirty="0" err="1"/>
              <a:t>DIoU</a:t>
            </a:r>
            <a:r>
              <a:rPr lang="en-US" altLang="zh-CN" b="1" dirty="0"/>
              <a:t> loss = 1- </a:t>
            </a:r>
            <a:r>
              <a:rPr lang="en-US" altLang="zh-CN" b="1" dirty="0" err="1"/>
              <a:t>DIoU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E0F162-3031-6558-6909-4C60F5E1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94" y="1827661"/>
            <a:ext cx="6274122" cy="40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52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EFD10E-B305-72BB-2D8C-A3B86510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565" y="460477"/>
            <a:ext cx="5023108" cy="4375375"/>
          </a:xfrm>
          <a:prstGeom prst="rect">
            <a:avLst/>
          </a:prstGeom>
        </p:spPr>
      </p:pic>
      <p:sp>
        <p:nvSpPr>
          <p:cNvPr id="5" name="副标题 2">
            <a:extLst>
              <a:ext uri="{FF2B5EF4-FFF2-40B4-BE49-F238E27FC236}">
                <a16:creationId xmlns:a16="http://schemas.microsoft.com/office/drawing/2014/main" id="{CCEDEC38-B4DF-F310-EDB0-98DE73D30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7565" y="4962976"/>
            <a:ext cx="9037834" cy="1222067"/>
          </a:xfrm>
        </p:spPr>
        <p:txBody>
          <a:bodyPr/>
          <a:lstStyle/>
          <a:p>
            <a:pPr algn="l"/>
            <a:r>
              <a:rPr lang="en-US" altLang="zh-CN" b="1" dirty="0" err="1"/>
              <a:t>CIoU</a:t>
            </a:r>
            <a:r>
              <a:rPr lang="en-US" altLang="zh-CN" b="1" dirty="0"/>
              <a:t> loss = 1-CIoU</a:t>
            </a:r>
          </a:p>
          <a:p>
            <a:pPr algn="l"/>
            <a:r>
              <a:rPr lang="zh-CN" altLang="en-US" b="1"/>
              <a:t>优秀的回归定位损失应该考虑到三种几何参数：重叠面积、中心点距离和长宽比。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3537164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5FA33D6-F037-F69E-F700-513184A2A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29" y="0"/>
            <a:ext cx="6650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91668"/>
            <a:ext cx="9144000" cy="4166837"/>
          </a:xfrm>
        </p:spPr>
        <p:txBody>
          <a:bodyPr/>
          <a:lstStyle/>
          <a:p>
            <a:r>
              <a:rPr lang="en-US" altLang="zh-CN" dirty="0"/>
              <a:t>You Only Look Once:</a:t>
            </a:r>
          </a:p>
          <a:p>
            <a:r>
              <a:rPr lang="en-US" altLang="zh-CN" dirty="0" err="1"/>
              <a:t>Unified,Real</a:t>
            </a:r>
            <a:r>
              <a:rPr lang="en-US" altLang="zh-CN" dirty="0"/>
              <a:t>-Time Object Detection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605E13-B21A-695B-9F63-63C935A72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579" y="1954747"/>
            <a:ext cx="7316520" cy="3092859"/>
          </a:xfrm>
          <a:prstGeom prst="rect">
            <a:avLst/>
          </a:prstGeom>
        </p:spPr>
      </p:pic>
      <p:sp>
        <p:nvSpPr>
          <p:cNvPr id="8" name="副标题 2">
            <a:extLst>
              <a:ext uri="{FF2B5EF4-FFF2-40B4-BE49-F238E27FC236}">
                <a16:creationId xmlns:a16="http://schemas.microsoft.com/office/drawing/2014/main" id="{04C8FF69-E5CD-82A5-2386-D456FFE4EEBF}"/>
              </a:ext>
            </a:extLst>
          </p:cNvPr>
          <p:cNvSpPr txBox="1">
            <a:spLocks/>
          </p:cNvSpPr>
          <p:nvPr/>
        </p:nvSpPr>
        <p:spPr>
          <a:xfrm>
            <a:off x="9432099" y="969870"/>
            <a:ext cx="2189676" cy="41668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2016 CVPR</a:t>
            </a:r>
          </a:p>
          <a:p>
            <a:r>
              <a:rPr lang="en-US" altLang="zh-CN" dirty="0"/>
              <a:t>45FPS 448*448</a:t>
            </a:r>
          </a:p>
          <a:p>
            <a:r>
              <a:rPr lang="en-US" altLang="zh-CN" dirty="0"/>
              <a:t>63.4mAP</a:t>
            </a:r>
          </a:p>
          <a:p>
            <a:endParaRPr lang="en-US" altLang="zh-CN" dirty="0"/>
          </a:p>
          <a:p>
            <a:r>
              <a:rPr lang="en-US" altLang="zh-CN" dirty="0"/>
              <a:t>(SSD 74.3mAP</a:t>
            </a:r>
          </a:p>
          <a:p>
            <a:r>
              <a:rPr lang="en-US" altLang="zh-CN" dirty="0"/>
              <a:t>59FPS 300*300)</a:t>
            </a:r>
          </a:p>
          <a:p>
            <a:endParaRPr lang="en-US" altLang="zh-CN" dirty="0"/>
          </a:p>
          <a:p>
            <a:r>
              <a:rPr lang="en-US" altLang="zh-CN" dirty="0"/>
              <a:t>(Faster R-CNN </a:t>
            </a:r>
          </a:p>
          <a:p>
            <a:r>
              <a:rPr lang="en-US" altLang="zh-CN" dirty="0"/>
              <a:t>73.2 </a:t>
            </a:r>
            <a:r>
              <a:rPr lang="en-US" altLang="zh-CN" dirty="0" err="1"/>
              <a:t>mAP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402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6762" y="785405"/>
            <a:ext cx="3860103" cy="4166837"/>
          </a:xfrm>
        </p:spPr>
        <p:txBody>
          <a:bodyPr/>
          <a:lstStyle/>
          <a:p>
            <a:pPr algn="l"/>
            <a:r>
              <a:rPr lang="zh-CN" altLang="en-US" dirty="0"/>
              <a:t>论文思想：</a:t>
            </a:r>
            <a:endParaRPr lang="en-US" altLang="zh-CN" dirty="0"/>
          </a:p>
          <a:p>
            <a:pPr algn="l"/>
            <a:r>
              <a:rPr lang="en-US" altLang="zh-CN" dirty="0"/>
              <a:t>	</a:t>
            </a:r>
            <a:r>
              <a:rPr lang="zh-CN" altLang="en-US" dirty="0"/>
              <a:t>首先将图像分成</a:t>
            </a:r>
            <a:r>
              <a:rPr lang="en-US" altLang="zh-CN" dirty="0"/>
              <a:t>S*S</a:t>
            </a:r>
            <a:r>
              <a:rPr lang="zh-CN" altLang="en-US" dirty="0"/>
              <a:t>个网格，如果某个</a:t>
            </a:r>
            <a:r>
              <a:rPr lang="en-US" altLang="zh-CN" dirty="0"/>
              <a:t>object</a:t>
            </a:r>
            <a:r>
              <a:rPr lang="zh-CN" altLang="en-US" dirty="0"/>
              <a:t>的中心落在这个网格中，那么这个网格就负责预测这个</a:t>
            </a:r>
            <a:r>
              <a:rPr lang="en-US" altLang="zh-CN" dirty="0"/>
              <a:t>object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69FDF9-DDB2-136C-A7A2-76D065A5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15" y="1559490"/>
            <a:ext cx="7328047" cy="46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4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6762" y="785405"/>
            <a:ext cx="3860103" cy="4166837"/>
          </a:xfrm>
        </p:spPr>
        <p:txBody>
          <a:bodyPr/>
          <a:lstStyle/>
          <a:p>
            <a:pPr algn="l"/>
            <a:r>
              <a:rPr lang="zh-CN" altLang="en-US" dirty="0"/>
              <a:t>论文思想：</a:t>
            </a:r>
            <a:endParaRPr lang="en-US" altLang="zh-CN" dirty="0"/>
          </a:p>
          <a:p>
            <a:pPr algn="l"/>
            <a:r>
              <a:rPr lang="en-US" altLang="zh-CN" dirty="0"/>
              <a:t>	</a:t>
            </a:r>
            <a:r>
              <a:rPr lang="zh-CN" altLang="en-US" dirty="0"/>
              <a:t>每个网格除了预测</a:t>
            </a:r>
            <a:r>
              <a:rPr lang="en-US" altLang="zh-CN" dirty="0"/>
              <a:t>B</a:t>
            </a:r>
            <a:r>
              <a:rPr lang="zh-CN" altLang="en-US" dirty="0"/>
              <a:t>个</a:t>
            </a:r>
            <a:r>
              <a:rPr lang="en-US" altLang="zh-CN" dirty="0"/>
              <a:t>bounding box</a:t>
            </a:r>
            <a:r>
              <a:rPr lang="zh-CN" altLang="en-US" dirty="0"/>
              <a:t>之外，还要预测一个</a:t>
            </a:r>
            <a:r>
              <a:rPr lang="en-US" altLang="zh-CN" dirty="0"/>
              <a:t>confidence</a:t>
            </a:r>
            <a:r>
              <a:rPr lang="zh-CN" altLang="en-US" dirty="0"/>
              <a:t>值和</a:t>
            </a:r>
            <a:r>
              <a:rPr lang="en-US" altLang="zh-CN" dirty="0"/>
              <a:t>C</a:t>
            </a:r>
            <a:r>
              <a:rPr lang="zh-CN" altLang="en-US" dirty="0"/>
              <a:t>个类别的分数。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69FDF9-DDB2-136C-A7A2-76D065A5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15" y="1559490"/>
            <a:ext cx="7328047" cy="46018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4CB3AA-4EAA-BEA5-9A40-BF7D6EF3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997" y="4733155"/>
            <a:ext cx="2228965" cy="4381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475528-F0E1-58B5-B0F0-4EF954E2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62" y="5450263"/>
            <a:ext cx="6864703" cy="6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5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7">
            <a:extLst>
              <a:ext uri="{FF2B5EF4-FFF2-40B4-BE49-F238E27FC236}">
                <a16:creationId xmlns:a16="http://schemas.microsoft.com/office/drawing/2014/main" id="{6979300F-9281-A8B5-C0AC-E2EA0E412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376" y="486424"/>
            <a:ext cx="9144000" cy="1655762"/>
          </a:xfrm>
        </p:spPr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EF2DA8-A692-9C63-D823-6174A714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861" y="1390545"/>
            <a:ext cx="7328277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7">
            <a:extLst>
              <a:ext uri="{FF2B5EF4-FFF2-40B4-BE49-F238E27FC236}">
                <a16:creationId xmlns:a16="http://schemas.microsoft.com/office/drawing/2014/main" id="{6979300F-9281-A8B5-C0AC-E2EA0E412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376" y="486424"/>
            <a:ext cx="9144000" cy="1655762"/>
          </a:xfrm>
        </p:spPr>
        <p:txBody>
          <a:bodyPr/>
          <a:lstStyle/>
          <a:p>
            <a:r>
              <a:rPr lang="zh-CN" altLang="en-US" dirty="0"/>
              <a:t>网络结构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6D6443-B444-010B-A99F-995623D6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68" y="1414373"/>
            <a:ext cx="9878825" cy="40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1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标题 7">
            <a:extLst>
              <a:ext uri="{FF2B5EF4-FFF2-40B4-BE49-F238E27FC236}">
                <a16:creationId xmlns:a16="http://schemas.microsoft.com/office/drawing/2014/main" id="{6979300F-9281-A8B5-C0AC-E2EA0E412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3376" y="486424"/>
            <a:ext cx="9144000" cy="1655762"/>
          </a:xfrm>
        </p:spPr>
        <p:txBody>
          <a:bodyPr/>
          <a:lstStyle/>
          <a:p>
            <a:r>
              <a:rPr lang="zh-CN" altLang="en-US" dirty="0"/>
              <a:t>损失函数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97A6B3-0E1A-0873-17C5-0617C2DC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38" y="965073"/>
            <a:ext cx="8014112" cy="4927853"/>
          </a:xfrm>
          <a:prstGeom prst="rect">
            <a:avLst/>
          </a:prstGeom>
        </p:spPr>
      </p:pic>
      <p:sp>
        <p:nvSpPr>
          <p:cNvPr id="5" name="副标题 2">
            <a:extLst>
              <a:ext uri="{FF2B5EF4-FFF2-40B4-BE49-F238E27FC236}">
                <a16:creationId xmlns:a16="http://schemas.microsoft.com/office/drawing/2014/main" id="{B319309B-CEB2-6372-2640-1F72A7F8B48A}"/>
              </a:ext>
            </a:extLst>
          </p:cNvPr>
          <p:cNvSpPr txBox="1">
            <a:spLocks/>
          </p:cNvSpPr>
          <p:nvPr/>
        </p:nvSpPr>
        <p:spPr>
          <a:xfrm>
            <a:off x="8599118" y="1242605"/>
            <a:ext cx="3860103" cy="416683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/>
              <a:t>bounding box</a:t>
            </a:r>
            <a:r>
              <a:rPr lang="zh-CN" altLang="en-US" dirty="0"/>
              <a:t>损失</a:t>
            </a:r>
            <a:endParaRPr lang="en-US" altLang="zh-CN" dirty="0"/>
          </a:p>
          <a:p>
            <a:pPr algn="l"/>
            <a:r>
              <a:rPr lang="zh-CN" altLang="en-US" dirty="0"/>
              <a:t>（根号）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confidence</a:t>
            </a:r>
            <a:r>
              <a:rPr lang="zh-CN" altLang="en-US" dirty="0"/>
              <a:t>损失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class</a:t>
            </a:r>
            <a:r>
              <a:rPr lang="zh-CN" altLang="en-US" dirty="0"/>
              <a:t>损失 </a:t>
            </a:r>
            <a:endParaRPr lang="en-US" altLang="zh-CN" dirty="0"/>
          </a:p>
          <a:p>
            <a:pPr algn="l"/>
            <a:r>
              <a:rPr lang="zh-CN" altLang="en-US" dirty="0"/>
              <a:t>（误差平方和）</a:t>
            </a:r>
            <a:endParaRPr lang="en-US" altLang="zh-CN" dirty="0"/>
          </a:p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7915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8056EB2-F23E-4480-A172-80A472AE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456" y="563671"/>
            <a:ext cx="11106410" cy="4388571"/>
          </a:xfrm>
        </p:spPr>
        <p:txBody>
          <a:bodyPr/>
          <a:lstStyle/>
          <a:p>
            <a:pPr algn="l"/>
            <a:r>
              <a:rPr lang="zh-CN" altLang="en-US" dirty="0"/>
              <a:t>局限性：</a:t>
            </a:r>
            <a:endParaRPr lang="en-US" altLang="zh-CN" dirty="0"/>
          </a:p>
          <a:p>
            <a:pPr algn="l"/>
            <a:r>
              <a:rPr lang="en-US" altLang="zh-CN" dirty="0"/>
              <a:t>1.</a:t>
            </a:r>
            <a:r>
              <a:rPr lang="zh-CN" altLang="en-US" dirty="0"/>
              <a:t>小目标聚集在一起时很难预测；</a:t>
            </a:r>
            <a:endParaRPr lang="en-US" altLang="zh-CN" dirty="0"/>
          </a:p>
          <a:p>
            <a:pPr algn="l"/>
            <a:r>
              <a:rPr lang="en-US" altLang="zh-CN" dirty="0"/>
              <a:t>2.</a:t>
            </a:r>
            <a:r>
              <a:rPr lang="zh-CN" altLang="en-US" dirty="0"/>
              <a:t>出现新的尺寸也很难预测；</a:t>
            </a:r>
            <a:endParaRPr lang="en-US" altLang="zh-CN" dirty="0"/>
          </a:p>
          <a:p>
            <a:pPr algn="l"/>
            <a:r>
              <a:rPr lang="en-US" altLang="zh-CN" dirty="0"/>
              <a:t>3.</a:t>
            </a:r>
            <a:r>
              <a:rPr lang="zh-CN" altLang="en-US" dirty="0"/>
              <a:t>主要的错误是定位不准确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6485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6361</TotalTime>
  <Words>493</Words>
  <Application>Microsoft Office PowerPoint</Application>
  <PresentationFormat>宽屏</PresentationFormat>
  <Paragraphs>97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等线 Light</vt:lpstr>
      <vt:lpstr>Arial</vt:lpstr>
      <vt:lpstr>Office 主题​​</vt:lpstr>
      <vt:lpstr>YOLOv3:渐进式改进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基于概率建模的</dc:title>
  <dc:creator>钱 霖奕</dc:creator>
  <cp:lastModifiedBy>王 季瑄</cp:lastModifiedBy>
  <cp:revision>81</cp:revision>
  <dcterms:created xsi:type="dcterms:W3CDTF">2022-06-26T08:59:34Z</dcterms:created>
  <dcterms:modified xsi:type="dcterms:W3CDTF">2022-10-23T08:37:05Z</dcterms:modified>
</cp:coreProperties>
</file>